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56" r:id="rId2"/>
    <p:sldId id="257" r:id="rId3"/>
    <p:sldId id="264" r:id="rId4"/>
    <p:sldId id="261" r:id="rId5"/>
    <p:sldId id="265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577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473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641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8448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8311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750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9515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793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620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741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27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321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4366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22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231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309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A2BF4-189F-4120-BA7C-6C8D7EF7EC7A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526D72-89D7-4F51-A773-DB55CEFAB2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492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8C7274-43A3-4BD6-9473-877C1FAA5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Pokus-Život biljaka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4FAEC95-66F9-4F6A-BFBF-8B44267406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Anja Klobučar, 4.razred OŠ Donji Lapac</a:t>
            </a:r>
          </a:p>
        </p:txBody>
      </p:sp>
    </p:spTree>
    <p:extLst>
      <p:ext uri="{BB962C8B-B14F-4D97-AF65-F5344CB8AC3E}">
        <p14:creationId xmlns:p14="http://schemas.microsoft.com/office/powerpoint/2010/main" val="136724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75AC8B-C3B0-473F-874E-E07B332D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Život biljaka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CEBADB-3D18-4D49-8C92-AA0B86DFC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Pokus: U posudu sa zemljom stavi nekoliko zrna graha. Posudu stavi na prozor sobe i svakodnevno zalijevaj. Promatraj što će se dogoditi.</a:t>
            </a:r>
          </a:p>
        </p:txBody>
      </p:sp>
    </p:spTree>
    <p:extLst>
      <p:ext uri="{BB962C8B-B14F-4D97-AF65-F5344CB8AC3E}">
        <p14:creationId xmlns:p14="http://schemas.microsoft.com/office/powerpoint/2010/main" val="191487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50648D-5F03-4AA8-AEF7-967772F52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472" y="282804"/>
            <a:ext cx="3460939" cy="1139596"/>
          </a:xfrm>
        </p:spPr>
        <p:txBody>
          <a:bodyPr>
            <a:noAutofit/>
          </a:bodyPr>
          <a:lstStyle/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Sadnja zrna graha;2.5.2020.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3995790-BCE9-4FC2-91BB-07A02F6CC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19" y="446088"/>
            <a:ext cx="4051387" cy="541496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D574840-1D0C-4ADA-A6F1-FA7248F3B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Grah sam posadila u staklenku: napunila sam staklenku do pola zemljom(humusom).</a:t>
            </a:r>
          </a:p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Stavila sam tri zrna graha i zatrpala ih ostatkom zemlje. Zatim sam zalila vodom i stavila na prozor sobe.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2078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A58833-4746-432D-BA71-72ED100E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92" y="549275"/>
            <a:ext cx="8911687" cy="1280890"/>
          </a:xfrm>
        </p:spPr>
        <p:txBody>
          <a:bodyPr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Grah je proklijao iz zemlje;12.5.2020.</a:t>
            </a:r>
          </a:p>
        </p:txBody>
      </p:sp>
      <p:sp>
        <p:nvSpPr>
          <p:cNvPr id="12" name="Rezervirano mjesto teksta 2">
            <a:extLst>
              <a:ext uri="{FF2B5EF4-FFF2-40B4-BE49-F238E27FC236}">
                <a16:creationId xmlns:a16="http://schemas.microsoft.com/office/drawing/2014/main" id="{C62429BC-BD00-4C35-BF12-37777EBDF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899" y="1690689"/>
            <a:ext cx="8716379" cy="1325564"/>
          </a:xfrm>
        </p:spPr>
        <p:txBody>
          <a:bodyPr/>
          <a:lstStyle/>
          <a:p>
            <a:pPr algn="ctr"/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Nakon 10 dana biljka je proklijala iz zemlje.</a:t>
            </a:r>
          </a:p>
          <a:p>
            <a:endParaRPr lang="hr-HR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21181C5-49E6-4438-B1EA-A149E66C1B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39" y="2967038"/>
            <a:ext cx="3471169" cy="3341687"/>
          </a:xfrm>
        </p:spPr>
      </p:pic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C5AEC8D8-9BD5-4572-A270-E32539DEC9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7" y="2967038"/>
            <a:ext cx="3988260" cy="3341687"/>
          </a:xfrm>
        </p:spPr>
      </p:pic>
    </p:spTree>
    <p:extLst>
      <p:ext uri="{BB962C8B-B14F-4D97-AF65-F5344CB8AC3E}">
        <p14:creationId xmlns:p14="http://schemas.microsoft.com/office/powerpoint/2010/main" val="36463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F72A88-6115-463B-8F20-558D8E28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9684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14.5.2020.Biljka narasla do 10 cm. Ima stabljiku i listove.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319EEC2-4DE3-4CF6-B4BF-1606A6E3A0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6" y="1544715"/>
            <a:ext cx="3968318" cy="4367135"/>
          </a:xfrm>
        </p:spPr>
      </p:pic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359F72D8-FEF6-4D08-AAA0-A5A7F626A5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20" y="1536778"/>
            <a:ext cx="3622090" cy="4367135"/>
          </a:xfrm>
        </p:spPr>
      </p:pic>
    </p:spTree>
    <p:extLst>
      <p:ext uri="{BB962C8B-B14F-4D97-AF65-F5344CB8AC3E}">
        <p14:creationId xmlns:p14="http://schemas.microsoft.com/office/powerpoint/2010/main" val="254995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CC619F-9509-4ACE-9015-13DC4FD8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17.5.2020.biljka je narasla 15cm visine. Listovi su se razlistali, a supke se počinju sušiti.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2DEDC1E-5A50-4A4D-9CE3-2163CDD1AF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125663"/>
            <a:ext cx="3741201" cy="3786187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21D7D974-C689-4584-8A1F-70A193614F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2133600"/>
            <a:ext cx="3430587" cy="3778250"/>
          </a:xfrm>
        </p:spPr>
      </p:pic>
    </p:spTree>
    <p:extLst>
      <p:ext uri="{BB962C8B-B14F-4D97-AF65-F5344CB8AC3E}">
        <p14:creationId xmlns:p14="http://schemas.microsoft.com/office/powerpoint/2010/main" val="211462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17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31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8" name="Rectangle 45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0" name="Rectangle 49">
            <a:extLst>
              <a:ext uri="{FF2B5EF4-FFF2-40B4-BE49-F238E27FC236}">
                <a16:creationId xmlns:a16="http://schemas.microsoft.com/office/drawing/2014/main" id="{0C8B6C4B-A867-4D7E-9851-29BB2D60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3E916C2-0807-43A5-8BA1-972BF162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22.5.2020.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51">
            <a:extLst>
              <a:ext uri="{FF2B5EF4-FFF2-40B4-BE49-F238E27FC236}">
                <a16:creationId xmlns:a16="http://schemas.microsoft.com/office/drawing/2014/main" id="{470BD5D9-CDC5-465C-9E25-2EB0249F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Content Placeholder 14">
            <a:extLst>
              <a:ext uri="{FF2B5EF4-FFF2-40B4-BE49-F238E27FC236}">
                <a16:creationId xmlns:a16="http://schemas.microsoft.com/office/drawing/2014/main" id="{7E11C57D-1D85-4D4F-AD47-B8ACA1DCA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745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Grah je narastao do 25 cm te su narasli novi listovi. Supke su se osušile. Grah redovito zalijevam i držim ga na prozoru da ima svjetlost i toplinu.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zervirano mjesto sadržaja 10" descr="Slika na kojoj se prikazuje trava, zeleno, velik, stablo&#10;&#10;Opis je automatski generiran">
            <a:extLst>
              <a:ext uri="{FF2B5EF4-FFF2-40B4-BE49-F238E27FC236}">
                <a16:creationId xmlns:a16="http://schemas.microsoft.com/office/drawing/2014/main" id="{A2FD9171-B4DC-4B3A-BB9A-7763228A9C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r="1465" b="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6" name="Rezervirano mjesto sadržaja 5" descr="Slika na kojoj se prikazuje biljka, sjedenje, stol, vaza&#10;&#10;Opis je automatski generiran">
            <a:extLst>
              <a:ext uri="{FF2B5EF4-FFF2-40B4-BE49-F238E27FC236}">
                <a16:creationId xmlns:a16="http://schemas.microsoft.com/office/drawing/2014/main" id="{B151C97D-1032-41AE-B114-45DF8A195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785" b="1"/>
          <a:stretch/>
        </p:blipFill>
        <p:spPr>
          <a:xfrm>
            <a:off x="8163406" y="640080"/>
            <a:ext cx="3395275" cy="5271142"/>
          </a:xfrm>
          <a:prstGeom prst="rect">
            <a:avLst/>
          </a:prstGeom>
        </p:spPr>
      </p:pic>
      <p:sp>
        <p:nvSpPr>
          <p:cNvPr id="54" name="Freeform 11">
            <a:extLst>
              <a:ext uri="{FF2B5EF4-FFF2-40B4-BE49-F238E27FC236}">
                <a16:creationId xmlns:a16="http://schemas.microsoft.com/office/drawing/2014/main" id="{9185F495-8EFA-407B-AAD7-A2F52AE2C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6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765427-DD8E-4136-8D60-F23BF4C8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8.6.2020.</a:t>
            </a:r>
          </a:p>
        </p:txBody>
      </p:sp>
      <p:pic>
        <p:nvPicPr>
          <p:cNvPr id="6" name="Rezervirano mjesto sadržaja 5" descr="Slika na kojoj se prikazuje na zatvorenom, stol, sjedenje, drveni&#10;&#10;Opis je automatski generiran">
            <a:extLst>
              <a:ext uri="{FF2B5EF4-FFF2-40B4-BE49-F238E27FC236}">
                <a16:creationId xmlns:a16="http://schemas.microsoft.com/office/drawing/2014/main" id="{2BCF1DF8-6B12-4C65-91D8-9E2D787CB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02" y="446088"/>
            <a:ext cx="4061221" cy="541496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91FB811-73A8-4B82-BB05-95857B3C0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Grah je visine 38 cm. Listovi su veliki i mnogobrojni. Na vrhu se formira cvijet graha iz kojeg će narasti plod.</a:t>
            </a:r>
          </a:p>
        </p:txBody>
      </p:sp>
    </p:spTree>
    <p:extLst>
      <p:ext uri="{BB962C8B-B14F-4D97-AF65-F5344CB8AC3E}">
        <p14:creationId xmlns:p14="http://schemas.microsoft.com/office/powerpoint/2010/main" val="1137401854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189</Words>
  <Application>Microsoft Office PowerPoint</Application>
  <PresentationFormat>Široki zaslon</PresentationFormat>
  <Paragraphs>15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Pramen</vt:lpstr>
      <vt:lpstr>Pokus-Život biljaka</vt:lpstr>
      <vt:lpstr>Život biljaka</vt:lpstr>
      <vt:lpstr>Sadnja zrna graha;2.5.2020.</vt:lpstr>
      <vt:lpstr>Grah je proklijao iz zemlje;12.5.2020.</vt:lpstr>
      <vt:lpstr>14.5.2020.Biljka narasla do 10 cm. Ima stabljiku i listove.</vt:lpstr>
      <vt:lpstr>17.5.2020.biljka je narasla 15cm visine. Listovi su se razlistali, a supke se počinju sušiti.</vt:lpstr>
      <vt:lpstr>22.5.2020.</vt:lpstr>
      <vt:lpstr>8.6.2020.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Pokus-Život biljaka</dc:title>
  <dc:creator>Miroslav Klobučar</dc:creator>
  <cp:lastModifiedBy>Miroslav Klobučar</cp:lastModifiedBy>
  <cp:revision>2</cp:revision>
  <dcterms:created xsi:type="dcterms:W3CDTF">2020-06-08T16:04:34Z</dcterms:created>
  <dcterms:modified xsi:type="dcterms:W3CDTF">2020-06-08T16:17:12Z</dcterms:modified>
</cp:coreProperties>
</file>