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 Rašeta" initials="DR" lastIdx="1" clrIdx="0">
    <p:extLst>
      <p:ext uri="{19B8F6BF-5375-455C-9EA6-DF929625EA0E}">
        <p15:presenceInfo xmlns:p15="http://schemas.microsoft.com/office/powerpoint/2012/main" userId="84330deaafe22a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E32384-FC93-461F-8D13-4B3D049AA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6FCD76-2796-4FD1-9AC1-B9C172F6F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351DAC-AD8E-47BC-9C30-2353D401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7CBD39-D206-45F2-B35E-B80D87EC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213970-4328-48F9-A310-85FDA2D4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624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70A386-C26D-4FE0-A37A-D1B4E804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59D990F-C5D1-4029-8978-24DA7D800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3B8A4F-C2EC-41B6-835D-57FFA184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38A17F-96DE-4716-933E-502E560F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35B384-E54E-4382-B842-2FD0086F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48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9C00DA9-1108-427E-A1AC-684BCC7FF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0549513-BBA4-4B6C-884F-44B498DFC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2C60F7-A7AD-4511-9D52-055A4CF1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C1A9F2-9688-4D66-A8BF-6BFBD9D0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90C5D4-DF9F-4DF7-952D-6402F4C4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40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25E89-9C2E-4948-BFE5-1FE512FE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DA28DF-6732-463A-9E1D-9B8C04679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9960D3-4DFD-48D6-A965-F2490935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03A789-E1CD-438C-9CAB-49A607B2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1FF05F-250B-4AD9-AB53-9AC8CB81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615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C1B5A-E664-4521-A949-E61CE18B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17D758-8461-43FB-8363-4C8745D9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CFAD78-52E7-42F9-A052-5B051FA3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A6CEE9-C809-4BC9-8BCC-B8031B60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40570F-68CD-471C-933E-7AF6FB5E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28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C62FD-79CA-40B7-8321-FA94676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F3874B-04B8-4809-B733-82522497B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0359215-9277-40ED-9A2B-7CB8A745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DC933FE-ABF8-49E3-8D52-62C37123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724A55E-55A3-4EFC-A9A9-ED6CE7E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14B363-A277-4B25-B406-3ADB63CB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2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2D3CA-A284-4183-917D-99FA6271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B83A10-98ED-4968-A265-9E0B0CC44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ED9351-7A9E-413A-85AA-61BB5D64F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7C03A06-8293-4677-8BC9-0CEE2DB77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9A44B23-9628-4DAF-B170-25A3E8D50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3CCBB95-6038-46E1-ABCE-AD63EFAB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74770E6-627C-442A-B87A-104F829F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CFE6D74-3D3D-4307-9B02-15BE993B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06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6D345-68A2-4CC6-A5F9-9B382DB6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9E56A80-E530-4F8D-B70D-BCA4BFC8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37FEEF4-2096-48C9-AFAC-0FA0E85F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5F22D22-EF7A-4E02-A78C-E7374B5B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25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5473C64-DCBC-40BF-A13E-8056218E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ACF599E-69F8-43FF-9761-1C28CCB5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4E127DA-9F90-453C-8EFB-34009444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628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799455-D442-4598-AB60-9C9A1F19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B121B7-144A-4E17-838A-7EE5A5BC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94BE25E-DD74-4213-8FEC-74825421C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6C2707B-84D9-4E35-B1B9-2C1C66E2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63F7D9B-FD3D-4BB5-90FE-47C78298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EC7FA65-526C-4E40-9BA5-2512285A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50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34F1D-0B4F-49C5-AF94-06FAE35A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F30BFA1-55BF-4BFC-97BE-B20583F6C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840EE2D-C84E-41DA-B0A4-3105E62B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A8F765B-7B48-47FB-81AD-A52D5F61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21EADF7-5647-4584-B0B1-35C0F5D7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3DE1533-7434-4BA1-89D9-E662E2B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51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4E1C611-4EA5-4730-8C5F-4D166D76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061A12-010A-4374-80D1-E0EF44F8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C8639B-BB3F-456B-B18B-2EDFF7E81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8ECA-FBCF-4145-BF28-3D71461A6A63}" type="datetimeFigureOut">
              <a:rPr lang="hr-HR" smtClean="0"/>
              <a:t>10.1.2024.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F476ED-D97B-41EB-B8CE-96C085641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24959F-50AA-4084-8E7C-5E9DBDC2E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A7750-99E5-41ED-9AEE-B4B3CA5FCB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56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76F6F61-BED8-4FB6-B907-170E442F6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Znamenite biljke i životinje mog kraja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F4FCC7-75C0-4EC9-8E2C-59E12D0DB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7319" y="5125319"/>
            <a:ext cx="6105194" cy="682079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Miroslav V., 4.razred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3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C087E02-881B-4670-8930-7FDC1C9D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0"/>
            <a:ext cx="4930727" cy="334835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FFFF"/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63207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22CAAA2-7AC6-4EB1-8ED3-D0468FE7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Biljke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BF83CF-C955-4BCA-86B6-151CD2F9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hr-HR" sz="2400">
                <a:solidFill>
                  <a:srgbClr val="000000"/>
                </a:solidFill>
              </a:rPr>
              <a:t>Moj kraj je dom mnogim biljkama i livadskom cvijeću, te brojnim šumama bukve i hrasta.</a:t>
            </a:r>
          </a:p>
          <a:p>
            <a:r>
              <a:rPr lang="hr-HR" sz="2400">
                <a:solidFill>
                  <a:srgbClr val="000000"/>
                </a:solidFill>
              </a:rPr>
              <a:t>Neke od znamenitih biljaka koje se ističu u mom kraju su maslačak, kamilica, čičak, majčina dušica.</a:t>
            </a:r>
          </a:p>
        </p:txBody>
      </p:sp>
    </p:spTree>
    <p:extLst>
      <p:ext uri="{BB962C8B-B14F-4D97-AF65-F5344CB8AC3E}">
        <p14:creationId xmlns:p14="http://schemas.microsoft.com/office/powerpoint/2010/main" val="291182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215EC9-B2B8-4F90-8AE7-8473980C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Maslačak</a:t>
            </a:r>
          </a:p>
        </p:txBody>
      </p:sp>
      <p:pic>
        <p:nvPicPr>
          <p:cNvPr id="5" name="Rezervirano mjesto sadržaja 4" descr="Slika na kojoj se prikazuje cvijet, na otvorenom, vaza, biljka&#10;&#10;Opis je automatski generiran">
            <a:extLst>
              <a:ext uri="{FF2B5EF4-FFF2-40B4-BE49-F238E27FC236}">
                <a16:creationId xmlns:a16="http://schemas.microsoft.com/office/drawing/2014/main" id="{59FEEA61-B84D-4E94-AC24-D7007AE61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457201"/>
            <a:ext cx="6358597" cy="320040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1C2C569-B1FF-4E51-9376-5B35C7BC60CD}"/>
              </a:ext>
            </a:extLst>
          </p:cNvPr>
          <p:cNvSpPr txBox="1"/>
          <p:nvPr/>
        </p:nvSpPr>
        <p:spPr>
          <a:xfrm>
            <a:off x="5749636" y="4100945"/>
            <a:ext cx="5915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Nalazimo ga na svakoj livadi, pašnjaku i u vrtovima.</a:t>
            </a:r>
          </a:p>
          <a:p>
            <a:r>
              <a:rPr lang="hr-HR" sz="2800" dirty="0"/>
              <a:t>Ima žute cvjetove, te ljekovita svojstva.</a:t>
            </a:r>
          </a:p>
        </p:txBody>
      </p:sp>
    </p:spTree>
    <p:extLst>
      <p:ext uri="{BB962C8B-B14F-4D97-AF65-F5344CB8AC3E}">
        <p14:creationId xmlns:p14="http://schemas.microsoft.com/office/powerpoint/2010/main" val="236595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63183B4-E9F9-4EE9-81DA-021F0C1B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Kamilica</a:t>
            </a:r>
          </a:p>
        </p:txBody>
      </p:sp>
      <p:pic>
        <p:nvPicPr>
          <p:cNvPr id="5" name="Rezervirano mjesto sadržaja 4" descr="Slika na kojoj se prikazuje cvijet, biljka, na otvorenom, trava&#10;&#10;Opis je automatski generiran">
            <a:extLst>
              <a:ext uri="{FF2B5EF4-FFF2-40B4-BE49-F238E27FC236}">
                <a16:creationId xmlns:a16="http://schemas.microsoft.com/office/drawing/2014/main" id="{AB2DBFFF-AEA0-4D91-B6D8-200826865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96" y="495680"/>
            <a:ext cx="5305425" cy="350759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7363FEA-771D-4C29-8BF5-07A233D772CE}"/>
              </a:ext>
            </a:extLst>
          </p:cNvPr>
          <p:cNvSpPr txBox="1"/>
          <p:nvPr/>
        </p:nvSpPr>
        <p:spPr>
          <a:xfrm>
            <a:off x="6246496" y="4498950"/>
            <a:ext cx="5305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Raste na poljima, šumskim livadama, obroncima gdje ima dosta sunca.</a:t>
            </a:r>
          </a:p>
          <a:p>
            <a:r>
              <a:rPr lang="hr-HR" sz="2400" dirty="0"/>
              <a:t>U sredina cvjeta je žuta, a oko sredine ima bijele cvjetove raspoređene u krug.</a:t>
            </a:r>
          </a:p>
          <a:p>
            <a:r>
              <a:rPr lang="hr-HR" sz="2400" dirty="0"/>
              <a:t>Od nje se pravi čaj, te ima ljekovita svojstva.</a:t>
            </a:r>
          </a:p>
        </p:txBody>
      </p:sp>
    </p:spTree>
    <p:extLst>
      <p:ext uri="{BB962C8B-B14F-4D97-AF65-F5344CB8AC3E}">
        <p14:creationId xmlns:p14="http://schemas.microsoft.com/office/powerpoint/2010/main" val="68715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340968C-AC18-46BC-9313-CA796CF4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Čičak</a:t>
            </a:r>
          </a:p>
        </p:txBody>
      </p:sp>
      <p:pic>
        <p:nvPicPr>
          <p:cNvPr id="5" name="Rezervirano mjesto sadržaja 4" descr="Slika na kojoj se prikazuje biljka, na otvorenom, čičak, cvijet&#10;&#10;Opis je automatski generiran">
            <a:extLst>
              <a:ext uri="{FF2B5EF4-FFF2-40B4-BE49-F238E27FC236}">
                <a16:creationId xmlns:a16="http://schemas.microsoft.com/office/drawing/2014/main" id="{2AE46B15-33C8-4919-A8AC-0BFABEAC4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36" y="1778177"/>
            <a:ext cx="2835363" cy="2609588"/>
          </a:xfrm>
        </p:spPr>
      </p:pic>
      <p:pic>
        <p:nvPicPr>
          <p:cNvPr id="7" name="Slika 6" descr="Slika na kojoj se prikazuje na otvorenom, trava, zeleno, biljka&#10;&#10;Opis je automatski generiran">
            <a:extLst>
              <a:ext uri="{FF2B5EF4-FFF2-40B4-BE49-F238E27FC236}">
                <a16:creationId xmlns:a16="http://schemas.microsoft.com/office/drawing/2014/main" id="{D120F507-42CE-4997-98F6-1EC6AA1D2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42" y="132060"/>
            <a:ext cx="2835363" cy="425570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4ACDAB1D-8A1E-4120-9435-F75875D6935A}"/>
              </a:ext>
            </a:extLst>
          </p:cNvPr>
          <p:cNvSpPr txBox="1"/>
          <p:nvPr/>
        </p:nvSpPr>
        <p:spPr>
          <a:xfrm>
            <a:off x="6285342" y="4642338"/>
            <a:ext cx="5517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Raste uz puteve, na livadama i zapuštenim zemljištima.</a:t>
            </a:r>
          </a:p>
          <a:p>
            <a:r>
              <a:rPr lang="hr-HR" dirty="0"/>
              <a:t>Ima ljubičaste cvjetove, koji sadrže mnogo sjemenki. Oko cvijeta ima listove koji završavaju s kukicama. Kad se ti listovi osuše postanu čvrsti, te se s njima zakače za dlaku životinja, za ljudsku odjeću i na taj način se šire sjemenke.</a:t>
            </a:r>
          </a:p>
        </p:txBody>
      </p:sp>
    </p:spTree>
    <p:extLst>
      <p:ext uri="{BB962C8B-B14F-4D97-AF65-F5344CB8AC3E}">
        <p14:creationId xmlns:p14="http://schemas.microsoft.com/office/powerpoint/2010/main" val="321241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53D6D3C-CAAF-4A24-92F4-4DAEE3F8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Životinje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7D6850-8C18-4BD1-9517-616B775F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000000"/>
                </a:solidFill>
              </a:rPr>
              <a:t>Jedna od glavnih djelatnosti mog kraja je poljoprivreda, posebno stočarstvo.</a:t>
            </a:r>
          </a:p>
          <a:p>
            <a:r>
              <a:rPr lang="hr-HR" sz="2400" dirty="0">
                <a:solidFill>
                  <a:srgbClr val="000000"/>
                </a:solidFill>
              </a:rPr>
              <a:t>Zbog toga ima dosta ovaca i krava.</a:t>
            </a:r>
          </a:p>
          <a:p>
            <a:r>
              <a:rPr lang="hr-HR" sz="2400" dirty="0">
                <a:solidFill>
                  <a:srgbClr val="000000"/>
                </a:solidFill>
              </a:rPr>
              <a:t>U brojnim šumama mog kraja kriju se mnoge divlje životinje poput srne, zeca, vuka, lisice, medvjeda, divlje svinje i mnogih drugih.</a:t>
            </a:r>
          </a:p>
        </p:txBody>
      </p:sp>
    </p:spTree>
    <p:extLst>
      <p:ext uri="{BB962C8B-B14F-4D97-AF65-F5344CB8AC3E}">
        <p14:creationId xmlns:p14="http://schemas.microsoft.com/office/powerpoint/2010/main" val="69874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D14ADC3-2F61-428F-917D-E07D1F39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Ovca</a:t>
            </a:r>
          </a:p>
        </p:txBody>
      </p:sp>
      <p:pic>
        <p:nvPicPr>
          <p:cNvPr id="5" name="Rezervirano mjesto sadržaja 4" descr="Slika na kojoj se prikazuje trava, na otvorenom, ovca, polje&#10;&#10;Opis je automatski generiran">
            <a:extLst>
              <a:ext uri="{FF2B5EF4-FFF2-40B4-BE49-F238E27FC236}">
                <a16:creationId xmlns:a16="http://schemas.microsoft.com/office/drawing/2014/main" id="{18103F25-8087-4E45-8400-D7FA5E87A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11" y="393895"/>
            <a:ext cx="5824097" cy="3938573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E91912A-8326-46DD-BDE9-307125A9863F}"/>
              </a:ext>
            </a:extLst>
          </p:cNvPr>
          <p:cNvSpPr txBox="1"/>
          <p:nvPr/>
        </p:nvSpPr>
        <p:spPr>
          <a:xfrm>
            <a:off x="6082111" y="4572000"/>
            <a:ext cx="5824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Zbog brojnih brdskih i planinskih pašnjaka moj kraj je pogodan za uzgoj ovaca.</a:t>
            </a:r>
          </a:p>
          <a:p>
            <a:r>
              <a:rPr lang="hr-HR" dirty="0"/>
              <a:t>Ovce mogu imati bijelu, crnu ili neku nijansu između vune.</a:t>
            </a:r>
          </a:p>
        </p:txBody>
      </p:sp>
    </p:spTree>
    <p:extLst>
      <p:ext uri="{BB962C8B-B14F-4D97-AF65-F5344CB8AC3E}">
        <p14:creationId xmlns:p14="http://schemas.microsoft.com/office/powerpoint/2010/main" val="138121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6D4CA50-8A89-4765-8138-DE8444A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Divlja svinja</a:t>
            </a:r>
          </a:p>
        </p:txBody>
      </p:sp>
      <p:pic>
        <p:nvPicPr>
          <p:cNvPr id="5" name="Rezervirano mjesto sadržaja 4" descr="Slika na kojoj se prikazuje trava, na otvorenom, sisavac, polje&#10;&#10;Opis je automatski generiran">
            <a:extLst>
              <a:ext uri="{FF2B5EF4-FFF2-40B4-BE49-F238E27FC236}">
                <a16:creationId xmlns:a16="http://schemas.microsoft.com/office/drawing/2014/main" id="{486A2CBD-7971-448F-A962-F5ED561B1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91" y="376926"/>
            <a:ext cx="5889851" cy="372283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FDD67DE-FD96-4877-A055-196259DA22A5}"/>
              </a:ext>
            </a:extLst>
          </p:cNvPr>
          <p:cNvSpPr txBox="1"/>
          <p:nvPr/>
        </p:nvSpPr>
        <p:spPr>
          <a:xfrm>
            <a:off x="6109891" y="4403188"/>
            <a:ext cx="5889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Ima smeđe krzno s oštrom dlakom.</a:t>
            </a:r>
          </a:p>
          <a:p>
            <a:r>
              <a:rPr lang="hr-HR" dirty="0"/>
              <a:t>Voli se brljati u blatu.</a:t>
            </a:r>
          </a:p>
          <a:p>
            <a:r>
              <a:rPr lang="hr-HR" dirty="0"/>
              <a:t>Možemo je vidjeti u gustim šumama, na poljoprivrednim površinama.</a:t>
            </a:r>
          </a:p>
          <a:p>
            <a:r>
              <a:rPr lang="hr-HR" dirty="0"/>
              <a:t>Hrani se s raznim voćem, žirem, </a:t>
            </a:r>
            <a:r>
              <a:rPr lang="hr-HR" dirty="0" err="1"/>
              <a:t>kukuruzem</a:t>
            </a:r>
            <a:r>
              <a:rPr lang="hr-HR" dirty="0"/>
              <a:t> i žitaricama na poljoprivrednim površinama.</a:t>
            </a:r>
          </a:p>
        </p:txBody>
      </p:sp>
    </p:spTree>
    <p:extLst>
      <p:ext uri="{BB962C8B-B14F-4D97-AF65-F5344CB8AC3E}">
        <p14:creationId xmlns:p14="http://schemas.microsoft.com/office/powerpoint/2010/main" val="164504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4DBED7-61E7-4E25-8B2F-A05FAEB7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Medvjed</a:t>
            </a:r>
          </a:p>
        </p:txBody>
      </p:sp>
      <p:pic>
        <p:nvPicPr>
          <p:cNvPr id="5" name="Rezervirano mjesto sadržaja 4" descr="Slika na kojoj se prikazuje sisavac, medvjed, snijeg, na otvorenom&#10;&#10;Opis je automatski generiran">
            <a:extLst>
              <a:ext uri="{FF2B5EF4-FFF2-40B4-BE49-F238E27FC236}">
                <a16:creationId xmlns:a16="http://schemas.microsoft.com/office/drawing/2014/main" id="{5FB012E0-790D-4130-9FB8-B354F3D5D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68" y="429298"/>
            <a:ext cx="6187974" cy="3248686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D9AD82D-3E2B-4C5B-B5EA-8F33F6D71B35}"/>
              </a:ext>
            </a:extLst>
          </p:cNvPr>
          <p:cNvSpPr txBox="1"/>
          <p:nvPr/>
        </p:nvSpPr>
        <p:spPr>
          <a:xfrm>
            <a:off x="5811768" y="4121834"/>
            <a:ext cx="6082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Najveća životinja mog kraja, zovu ga i kraljem životinja.</a:t>
            </a:r>
          </a:p>
          <a:p>
            <a:r>
              <a:rPr lang="hr-HR" dirty="0"/>
              <a:t>Imaju smeđu dlaku, žive u planinama.</a:t>
            </a:r>
          </a:p>
          <a:p>
            <a:r>
              <a:rPr lang="hr-HR" dirty="0"/>
              <a:t>Zimu provode spavajući u brlogu.</a:t>
            </a:r>
          </a:p>
          <a:p>
            <a:r>
              <a:rPr lang="hr-HR" dirty="0"/>
              <a:t>U proljeće jede mladu travu, ljeti  šumsko bobičasto voće, u jesen se hrani domaćim i divljim voćkama, a pred početak zimskog sna s lješnjacima, orasima, žirom.</a:t>
            </a:r>
          </a:p>
        </p:txBody>
      </p:sp>
    </p:spTree>
    <p:extLst>
      <p:ext uri="{BB962C8B-B14F-4D97-AF65-F5344CB8AC3E}">
        <p14:creationId xmlns:p14="http://schemas.microsoft.com/office/powerpoint/2010/main" val="3706834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346</Words>
  <Application>Microsoft Office PowerPoint</Application>
  <PresentationFormat>Široki zaslon</PresentationFormat>
  <Paragraphs>33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Znamenite biljke i životinje mog kraja</vt:lpstr>
      <vt:lpstr>Biljke</vt:lpstr>
      <vt:lpstr>Maslačak</vt:lpstr>
      <vt:lpstr>Kamilica</vt:lpstr>
      <vt:lpstr>Čičak</vt:lpstr>
      <vt:lpstr>Životinje</vt:lpstr>
      <vt:lpstr>Ovca</vt:lpstr>
      <vt:lpstr>Divlja svinja</vt:lpstr>
      <vt:lpstr>Medvjed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Znamenite biljke i životinje mog kraja</dc:title>
  <dc:creator>Dragan Rašeta</dc:creator>
  <cp:lastModifiedBy>Ljiljana Klobučar</cp:lastModifiedBy>
  <cp:revision>4</cp:revision>
  <dcterms:created xsi:type="dcterms:W3CDTF">2020-09-20T11:38:04Z</dcterms:created>
  <dcterms:modified xsi:type="dcterms:W3CDTF">2024-01-10T14:11:19Z</dcterms:modified>
</cp:coreProperties>
</file>