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DD6BE3-E5D8-4049-B2D4-A593EE90F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ADC33E7-288A-4EF8-9CD1-72477E870B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13E9BB2-6485-4625-88B5-94901212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72989B8-D9B7-43F5-99C5-5D53452B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2BA7EA7-9EBD-49C9-8321-EB282C33F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771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28BAAE-683A-40ED-9167-88DDD7DBD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E3541E2-37B1-46CD-AE2B-D2AB5BF97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7FAC0C0-D6CC-4A93-8B03-9C0B2C6E7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8F15BE3-B9A3-4D16-A597-5D0CC82A5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58C5D73-FB68-45EB-B6B4-EA1622D1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38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BE36AE36-2A8A-4015-98CC-A81F4A4D6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4A540EC-9935-4068-827B-0D1107162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4FA67D6-E33D-4902-8AAF-8D11087FC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4FD2044-1D1F-4251-94C7-78E708809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83180EB-CF29-4700-B942-9B7CFFAE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924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61C933-F0CB-408C-8AD8-F5CCA1322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3EC3496-7457-47AD-A589-55A8F1E3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44DA578-B4F8-4A20-A9BA-34E8DAF94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DE855F6-996A-4D89-BD61-791F9B28F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FD349AF-16B9-434D-98FE-AC79D3B96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8963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D8E653-5EA3-4E4D-A598-57E4811D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4F96A37-3025-49C5-BAF8-BBAA8586F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0E878E4-FECE-44D7-BC43-BD7C5E7E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3053EA4-2711-4D9F-9E27-88C625824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4AD85A2-DE27-4ADB-8AA6-C7208A458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333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2C1A4A-705C-4384-9248-A082130E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43D9453-517B-4717-A7B5-BD348C92A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58537F0-EFF9-4B7F-BF2F-0795DE24B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58FFC4E-98A1-46FC-8CF4-E3C182834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92AEBC5-85E8-4548-80E6-11BD5FEE2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4D5891B-E3CE-404D-A8CA-A742FD5A7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426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FDC6CB-8223-4CD4-BAD3-60C52CF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E776D53-4E18-4F8E-949C-0B2777CA1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90848B3-D01B-484D-A1F9-783D8308F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48EF6D9A-4D2E-4F2F-932E-4639CCAB5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595F550E-593C-481B-B40A-35FAA182E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418C27E1-BCFE-4B21-88CC-8929D1CE3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382D3B06-2854-46D1-A47B-957181E72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FDFB950-1E53-4EC5-8817-20145B5F5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550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183819-285F-4693-B6E7-7528FFCEE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31C8A09-260D-447E-BBF9-29EC92E0B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EC545E8-6E06-49C4-9E2F-8017CA81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C3D9D79-7DAB-484E-B1AD-A1480E33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051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802C31A-9C86-46A0-B3CB-4CAF6F71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9D5B94C5-BE8F-4B40-BD33-73FB0EDBC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6DD29DE-90F9-4B45-B956-0BBC33FC0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639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D6FE5A-696D-4A0C-9A7D-60BE96219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9393C0A-7348-4DB5-AC75-B05D70C0E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7BB823B-12DF-4275-84F1-8DCC200C2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74E4AFD-A7E8-4AD0-900E-EF658DE9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F48CD69-7C9B-496A-A6A6-56DADABE3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132A7AB-CF2F-4A24-8650-7E43A609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900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DD9D9E-8620-47A7-AC79-1D9B23AF8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CC27D0AF-BB31-49E3-882F-14D722E220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EEBAE6D-AA3A-4C02-8E30-CE8FA10D5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87356A8-0B85-465B-9F97-ACE9833D9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98EF370-2246-4885-95AD-6D3EC904C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99D87DA-E435-42D6-A275-31C6BBDC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940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10EA76F-77AD-4427-8394-4B57FC317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71CD38B-BB33-494D-9C7F-6D3E7571D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8A267F8-BD17-42F7-8AB8-CA2686324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BEDCF-7829-4B4F-A30B-AFD1D2AF6D9F}" type="datetimeFigureOut">
              <a:rPr lang="hr-HR" smtClean="0"/>
              <a:t>1.2.2021.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2DDC20C-27B1-4DCA-A561-FF28DA1E6B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06FC5C-8F1F-4AD3-8F5B-9F4F5037C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B2536-45C9-4BA3-B78B-CBE174B91FF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66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ronavirus.hr/vazni-brojevi/56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ctangle 137">
            <a:extLst>
              <a:ext uri="{FF2B5EF4-FFF2-40B4-BE49-F238E27FC236}">
                <a16:creationId xmlns:a16="http://schemas.microsoft.com/office/drawing/2014/main" id="{27BDFED6-6E33-4606-AFE2-886ADB1C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CF30E34-DC14-4546-A7D2-A463A2AD05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9794" r="-1" b="21158"/>
          <a:stretch/>
        </p:blipFill>
        <p:spPr>
          <a:xfrm>
            <a:off x="4547937" y="-5"/>
            <a:ext cx="7644062" cy="3681406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F3057084-F5AE-4B25-A8AB-2CDE0F4508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16" r="-1" b="17627"/>
          <a:stretch/>
        </p:blipFill>
        <p:spPr bwMode="auto">
          <a:xfrm>
            <a:off x="4281238" y="3502819"/>
            <a:ext cx="7644062" cy="317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Rectangle 139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9363EA4-E7E0-445A-AB2D-DFD23E1B7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15219"/>
            <a:ext cx="5395912" cy="2387600"/>
          </a:xfrm>
        </p:spPr>
        <p:txBody>
          <a:bodyPr>
            <a:normAutofit/>
          </a:bodyPr>
          <a:lstStyle/>
          <a:p>
            <a:pPr algn="l"/>
            <a:br>
              <a:rPr kumimoji="0" lang="hr-HR" sz="3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hr-HR" sz="3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3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SARS-CoV-2 </a:t>
            </a:r>
            <a:br>
              <a:rPr kumimoji="0" lang="hr-HR" sz="3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hr-HR" sz="3900" dirty="0">
              <a:solidFill>
                <a:schemeClr val="bg1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5CD30F7-BF3F-4F28-971B-19B29C4EB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250" y="5314956"/>
            <a:ext cx="6981825" cy="1162042"/>
          </a:xfrm>
        </p:spPr>
        <p:txBody>
          <a:bodyPr>
            <a:normAutofit/>
          </a:bodyPr>
          <a:lstStyle/>
          <a:p>
            <a:pPr algn="l"/>
            <a:r>
              <a:rPr lang="hr-HR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Prezentacija: Ljiljana Klobučar, dipl. </a:t>
            </a:r>
            <a:r>
              <a:rPr lang="hr-HR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</a:t>
            </a:r>
            <a:r>
              <a:rPr lang="hr-HR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RN-a, savjetnica</a:t>
            </a:r>
          </a:p>
          <a:p>
            <a:pPr algn="l"/>
            <a:r>
              <a:rPr lang="hr-HR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 razredne nastave OŠ Donji Lapac</a:t>
            </a:r>
          </a:p>
          <a:p>
            <a:pPr algn="l"/>
            <a:r>
              <a:rPr lang="hr-HR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10. ožujka 2020.</a:t>
            </a:r>
            <a:endParaRPr lang="hr-HR" sz="1900" dirty="0">
              <a:solidFill>
                <a:schemeClr val="bg1"/>
              </a:solidFill>
            </a:endParaRP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3681408"/>
            <a:ext cx="113537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13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ada je to sluzbeno: WHO proglasio globalnu pandemiju koronavirusa">
            <a:extLst>
              <a:ext uri="{FF2B5EF4-FFF2-40B4-BE49-F238E27FC236}">
                <a16:creationId xmlns:a16="http://schemas.microsoft.com/office/drawing/2014/main" id="{F953658A-769B-43CE-8840-216B931053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761" b="1"/>
          <a:stretch/>
        </p:blipFill>
        <p:spPr bwMode="auto">
          <a:xfrm>
            <a:off x="4117521" y="10"/>
            <a:ext cx="80744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8F23F8A3-8FD7-4779-8323-FDC26BE99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F605C4CC-A25C-416F-8333-7CB7DC97D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F33DBC2-98DC-4334-8CA1-C4B8EBDCE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O bolesti…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6F629472-1EAB-4CA3-BBCF-B9319692E5B3}"/>
              </a:ext>
            </a:extLst>
          </p:cNvPr>
          <p:cNvSpPr txBox="1"/>
          <p:nvPr/>
        </p:nvSpPr>
        <p:spPr>
          <a:xfrm>
            <a:off x="335052" y="1313235"/>
            <a:ext cx="5853652" cy="4863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/>
              <a:t>Koronavirus</a:t>
            </a:r>
            <a:r>
              <a:rPr lang="en-US" sz="2000" dirty="0"/>
              <a:t> je </a:t>
            </a:r>
            <a:r>
              <a:rPr lang="en-US" sz="2000" dirty="0" err="1"/>
              <a:t>novi</a:t>
            </a:r>
            <a:r>
              <a:rPr lang="en-US" sz="2000" dirty="0"/>
              <a:t> </a:t>
            </a:r>
            <a:r>
              <a:rPr lang="en-US" sz="2000" dirty="0" err="1"/>
              <a:t>soj</a:t>
            </a:r>
            <a:r>
              <a:rPr lang="en-US" sz="2000" dirty="0"/>
              <a:t> </a:t>
            </a:r>
            <a:r>
              <a:rPr lang="en-US" sz="2000" dirty="0" err="1"/>
              <a:t>virusa</a:t>
            </a:r>
            <a:r>
              <a:rPr lang="en-US" sz="2000" dirty="0"/>
              <a:t>, koji do </a:t>
            </a:r>
            <a:r>
              <a:rPr lang="en-US" sz="2000" dirty="0" err="1"/>
              <a:t>sada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bio </a:t>
            </a:r>
            <a:r>
              <a:rPr lang="en-US" sz="2000" dirty="0" err="1"/>
              <a:t>otkriven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ljudi</a:t>
            </a:r>
            <a:r>
              <a:rPr lang="en-US" sz="2000" dirty="0"/>
              <a:t>. </a:t>
            </a:r>
            <a:r>
              <a:rPr lang="en-US" sz="2000" dirty="0" err="1"/>
              <a:t>Svjetska</a:t>
            </a:r>
            <a:r>
              <a:rPr lang="en-US" sz="2000" dirty="0"/>
              <a:t> </a:t>
            </a:r>
            <a:r>
              <a:rPr lang="en-US" sz="2000" dirty="0" err="1"/>
              <a:t>zdravstvena</a:t>
            </a:r>
            <a:r>
              <a:rPr lang="en-US" sz="2000" dirty="0"/>
              <a:t> </a:t>
            </a:r>
            <a:r>
              <a:rPr lang="en-US" sz="2000" dirty="0" err="1"/>
              <a:t>organizacija</a:t>
            </a:r>
            <a:r>
              <a:rPr lang="en-US" sz="2000" dirty="0"/>
              <a:t> </a:t>
            </a:r>
            <a:r>
              <a:rPr lang="en-US" sz="2000" dirty="0" err="1"/>
              <a:t>ga</a:t>
            </a:r>
            <a:r>
              <a:rPr lang="en-US" sz="2000" dirty="0"/>
              <a:t> je </a:t>
            </a:r>
            <a:r>
              <a:rPr lang="en-US" sz="2000" dirty="0" err="1"/>
              <a:t>nazvala</a:t>
            </a:r>
            <a:r>
              <a:rPr lang="en-US" sz="2000" dirty="0"/>
              <a:t> SARS-CoV-2, a </a:t>
            </a:r>
            <a:r>
              <a:rPr lang="en-US" sz="2000" dirty="0" err="1"/>
              <a:t>bolest</a:t>
            </a:r>
            <a:r>
              <a:rPr lang="en-US" sz="2000" dirty="0"/>
              <a:t> </a:t>
            </a:r>
            <a:r>
              <a:rPr lang="en-US" sz="2000" dirty="0" err="1"/>
              <a:t>koju</a:t>
            </a:r>
            <a:r>
              <a:rPr lang="en-US" sz="2000" dirty="0"/>
              <a:t> </a:t>
            </a:r>
            <a:r>
              <a:rPr lang="en-US" sz="2000" dirty="0" err="1"/>
              <a:t>uzrokuje</a:t>
            </a:r>
            <a:r>
              <a:rPr lang="en-US" sz="2000" dirty="0"/>
              <a:t> COVID-19. </a:t>
            </a:r>
            <a:r>
              <a:rPr lang="en-US" sz="2000" dirty="0" err="1"/>
              <a:t>otkriven</a:t>
            </a:r>
            <a:r>
              <a:rPr lang="en-US" sz="2000" dirty="0"/>
              <a:t> je u </a:t>
            </a:r>
            <a:r>
              <a:rPr lang="en-US" sz="2000" dirty="0" err="1"/>
              <a:t>Kini</a:t>
            </a:r>
            <a:r>
              <a:rPr lang="en-US" sz="2000" dirty="0"/>
              <a:t> </a:t>
            </a:r>
            <a:r>
              <a:rPr lang="en-US" sz="2000" dirty="0" err="1"/>
              <a:t>krajem</a:t>
            </a:r>
            <a:r>
              <a:rPr lang="en-US" sz="2000" dirty="0"/>
              <a:t> 2019. </a:t>
            </a:r>
            <a:r>
              <a:rPr lang="en-US" sz="2000" dirty="0" err="1"/>
              <a:t>godine</a:t>
            </a:r>
            <a:r>
              <a:rPr lang="en-US" sz="2000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62" name="TekstniOkvir 361">
            <a:extLst>
              <a:ext uri="{FF2B5EF4-FFF2-40B4-BE49-F238E27FC236}">
                <a16:creationId xmlns:a16="http://schemas.microsoft.com/office/drawing/2014/main" id="{432A9B74-33E8-459F-A210-079C0877567B}"/>
              </a:ext>
            </a:extLst>
          </p:cNvPr>
          <p:cNvSpPr txBox="1"/>
          <p:nvPr/>
        </p:nvSpPr>
        <p:spPr>
          <a:xfrm>
            <a:off x="317813" y="2690097"/>
            <a:ext cx="526615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r-HR" dirty="0">
                <a:latin typeface="Lucida Grande"/>
              </a:rPr>
              <a:t>I</a:t>
            </a:r>
            <a:r>
              <a:rPr lang="hr-HR" b="0" i="0" dirty="0">
                <a:effectLst/>
                <a:latin typeface="Lucida Grande"/>
              </a:rPr>
              <a:t>nfekcija </a:t>
            </a:r>
            <a:r>
              <a:rPr lang="hr-HR" b="0" i="0" dirty="0" err="1">
                <a:effectLst/>
                <a:latin typeface="Lucida Grande"/>
              </a:rPr>
              <a:t>koronavirusom</a:t>
            </a:r>
            <a:r>
              <a:rPr lang="hr-HR" b="0" i="0" dirty="0">
                <a:effectLst/>
                <a:latin typeface="Lucida Grande"/>
              </a:rPr>
              <a:t> najčešće uzorkuje simptome poput povišene temperature, suhog kašlja, nedostatka zraka te naglog gubitka mirisa, okusa ili promjene okusa, dok se rjeđe javljaju bolovi u tijelu, glavobolja, umor te povraćanje..</a:t>
            </a:r>
            <a:endParaRPr lang="hr-HR" dirty="0"/>
          </a:p>
        </p:txBody>
      </p:sp>
      <p:sp>
        <p:nvSpPr>
          <p:cNvPr id="363" name="TekstniOkvir 362">
            <a:extLst>
              <a:ext uri="{FF2B5EF4-FFF2-40B4-BE49-F238E27FC236}">
                <a16:creationId xmlns:a16="http://schemas.microsoft.com/office/drawing/2014/main" id="{3734F18C-12AB-47A9-9814-5C01A2850E19}"/>
              </a:ext>
            </a:extLst>
          </p:cNvPr>
          <p:cNvSpPr txBox="1"/>
          <p:nvPr/>
        </p:nvSpPr>
        <p:spPr>
          <a:xfrm>
            <a:off x="335052" y="4290928"/>
            <a:ext cx="47038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r-HR" b="0" i="0" dirty="0">
                <a:effectLst/>
                <a:latin typeface="Lucida Grande"/>
              </a:rPr>
              <a:t>Osobi koja ima barem jedan od simptoma preporučuje se da se javi odabranom liječniku obiteljske medicine ili </a:t>
            </a:r>
            <a:r>
              <a:rPr lang="hr-HR" b="0" i="0" dirty="0">
                <a:effectLst/>
                <a:latin typeface="Lucida Grand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nadležnoj COVID ambulanti</a:t>
            </a:r>
            <a:r>
              <a:rPr lang="hr-HR" b="0" i="0" dirty="0">
                <a:effectLst/>
                <a:latin typeface="Lucida Grande"/>
              </a:rPr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47976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971455-3F3B-40CC-9CFB-704B3A6B8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hr-HR"/>
              <a:t>Prevencija……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96804C-85DB-4169-B44B-2E8D51D69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r-HR" sz="1800" b="1">
                <a:latin typeface="vladarh_serifbook"/>
              </a:rPr>
              <a:t>T</a:t>
            </a:r>
            <a:r>
              <a:rPr lang="hr-HR" sz="1800" b="1">
                <a:effectLst/>
                <a:latin typeface="vladarh_serifbook"/>
              </a:rPr>
              <a:t>ri najvažnije epidemiološke mjere za obranu od koronavirusa su:</a:t>
            </a:r>
          </a:p>
          <a:p>
            <a:r>
              <a:rPr lang="hr-HR" sz="1800" b="1">
                <a:effectLst/>
                <a:latin typeface="vladarh_serifbook"/>
              </a:rPr>
              <a:t>maska za lice</a:t>
            </a:r>
          </a:p>
          <a:p>
            <a:r>
              <a:rPr lang="hr-HR" sz="1800" b="1">
                <a:effectLst/>
                <a:latin typeface="vladarh_serifbook"/>
              </a:rPr>
              <a:t>fizička udaljenost </a:t>
            </a:r>
            <a:endParaRPr lang="hr-HR" sz="1800" b="1">
              <a:latin typeface="vladarh_serifbook"/>
            </a:endParaRPr>
          </a:p>
          <a:p>
            <a:r>
              <a:rPr lang="hr-HR" sz="1800" b="1">
                <a:effectLst/>
                <a:latin typeface="vladarh_serifbook"/>
              </a:rPr>
              <a:t>higijena ruku</a:t>
            </a:r>
          </a:p>
          <a:p>
            <a:pPr marL="0" indent="0">
              <a:buNone/>
            </a:pPr>
            <a:r>
              <a:rPr lang="hr-HR" sz="1800" b="1">
                <a:effectLst/>
                <a:latin typeface="vladarh_serifbook"/>
              </a:rPr>
              <a:t> </a:t>
            </a:r>
            <a:r>
              <a:rPr lang="hr-HR" sz="1800" b="1">
                <a:latin typeface="vladarh_serifbook"/>
              </a:rPr>
              <a:t>D</a:t>
            </a:r>
            <a:r>
              <a:rPr lang="hr-HR" sz="1800" b="1">
                <a:effectLst/>
                <a:latin typeface="vladarh_serifbook"/>
              </a:rPr>
              <a:t>olaskom hladnijeg vremena i češćim boravkom u zatvorenim prostorima treba dodati i četvrtu – provjetravanje. </a:t>
            </a:r>
          </a:p>
          <a:p>
            <a:endParaRPr lang="hr-HR" sz="1800"/>
          </a:p>
        </p:txBody>
      </p:sp>
      <p:sp>
        <p:nvSpPr>
          <p:cNvPr id="1028" name="Freeform: Shape 13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Mjere zaštite od COVID 19 za osobe s invaliditetom - HRVATSKI SAVEZ UDRUGA  CEREBRALNE I DJEČJE PARALIZE">
            <a:extLst>
              <a:ext uri="{FF2B5EF4-FFF2-40B4-BE49-F238E27FC236}">
                <a16:creationId xmlns:a16="http://schemas.microsoft.com/office/drawing/2014/main" id="{5E0F5902-7A77-48B6-AC1C-28B462D60D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1" r="15350" b="-1"/>
          <a:stretch/>
        </p:blipFill>
        <p:spPr bwMode="auto"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025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3ED36D-9FED-4944-982A-37E6D2A5C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Covid</a:t>
            </a:r>
            <a:r>
              <a:rPr lang="hr-HR" dirty="0"/>
              <a:t> pravila…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9994A37-2EDB-4739-B88C-9F956AD781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Redovito perite ruke!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2F10F732-7DCE-43AD-A195-A01B07B23A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Dezinficirajte ruke!</a:t>
            </a:r>
          </a:p>
        </p:txBody>
      </p:sp>
      <p:pic>
        <p:nvPicPr>
          <p:cNvPr id="7" name="Rezervirano mjesto sadržaja 6">
            <a:extLst>
              <a:ext uri="{FF2B5EF4-FFF2-40B4-BE49-F238E27FC236}">
                <a16:creationId xmlns:a16="http://schemas.microsoft.com/office/drawing/2014/main" id="{C0CF19D8-E36E-43F9-9A77-42DAECDCA869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909450"/>
            <a:ext cx="3544432" cy="3784060"/>
          </a:xfrm>
          <a:prstGeom prst="rect">
            <a:avLst/>
          </a:prstGeom>
        </p:spPr>
      </p:pic>
      <p:pic>
        <p:nvPicPr>
          <p:cNvPr id="8" name="Rezervirano mjesto sadržaja 7" descr="Coronavirus, disinfection, hand, hygiene, kill, soap, wash icon">
            <a:extLst>
              <a:ext uri="{FF2B5EF4-FFF2-40B4-BE49-F238E27FC236}">
                <a16:creationId xmlns:a16="http://schemas.microsoft.com/office/drawing/2014/main" id="{C9F0DAA8-6B28-4A58-A5DB-B76B5A6E9A81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925" y="2830749"/>
            <a:ext cx="3544432" cy="3336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159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9279F8-9317-4F48-B4C6-8BB18E370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Covid</a:t>
            </a:r>
            <a:r>
              <a:rPr lang="hr-HR" dirty="0"/>
              <a:t> pravila…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3D8F4ED-0763-47B4-8E87-CC7505820F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Budite udaljeni 1,5 metara od osobe!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DD30C73-B06C-4DC7-878E-50BC76E062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Koristi svoj pribor u školi!</a:t>
            </a:r>
          </a:p>
        </p:txBody>
      </p:sp>
      <p:pic>
        <p:nvPicPr>
          <p:cNvPr id="7" name="Rezervirano mjesto sadržaja 6">
            <a:extLst>
              <a:ext uri="{FF2B5EF4-FFF2-40B4-BE49-F238E27FC236}">
                <a16:creationId xmlns:a16="http://schemas.microsoft.com/office/drawing/2014/main" id="{F98C8559-97CC-4685-98CB-614D96DF1F1C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49" y="2733472"/>
            <a:ext cx="4814596" cy="3759404"/>
          </a:xfrm>
          <a:prstGeom prst="rect">
            <a:avLst/>
          </a:prstGeom>
        </p:spPr>
      </p:pic>
      <p:pic>
        <p:nvPicPr>
          <p:cNvPr id="8" name="Rezervirano mjesto sadržaja 7" descr="Pin by julieta gaitan hernandez on Printable Coloring Pages | Coloring  pages, Pen case, Easy drawings sketches">
            <a:extLst>
              <a:ext uri="{FF2B5EF4-FFF2-40B4-BE49-F238E27FC236}">
                <a16:creationId xmlns:a16="http://schemas.microsoft.com/office/drawing/2014/main" id="{389FAF36-472B-4FA7-8EF1-B95AAAE844E6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034" y="2873829"/>
            <a:ext cx="3228390" cy="32937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3355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9A0AAA-7EC8-4FE0-8C76-E9109C83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Covid</a:t>
            </a:r>
            <a:r>
              <a:rPr lang="hr-HR" dirty="0"/>
              <a:t> pravila….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717BD08-4AD1-4FDC-AC77-7AA373AC91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Izmjeri temperaturu prije nego kreneš u školu!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11A74897-3D27-40FE-A306-F213E3724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/>
              <a:t>Ostani kod kuće ako si bolestan!</a:t>
            </a:r>
          </a:p>
        </p:txBody>
      </p:sp>
      <p:pic>
        <p:nvPicPr>
          <p:cNvPr id="9" name="Rezervirano mjesto sadržaja 8" descr="C:\Users\Ucitelj\AppData\Local\Microsoft\Windows\INetCache\Content.MSO\2881E236.tmp">
            <a:extLst>
              <a:ext uri="{FF2B5EF4-FFF2-40B4-BE49-F238E27FC236}">
                <a16:creationId xmlns:a16="http://schemas.microsoft.com/office/drawing/2014/main" id="{761DFEEF-BB0A-454D-B4BD-BEFAD246DE13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665" y="3404393"/>
            <a:ext cx="4236097" cy="280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Rezervirano mjesto sadržaja 9" descr="Sick Kid Drawing Images, Stock Photos &amp; Vectors | Shutterstock">
            <a:extLst>
              <a:ext uri="{FF2B5EF4-FFF2-40B4-BE49-F238E27FC236}">
                <a16:creationId xmlns:a16="http://schemas.microsoft.com/office/drawing/2014/main" id="{0640A230-B53C-46CC-8C44-9A5BF639FD40}"/>
              </a:ext>
            </a:extLst>
          </p:cNvPr>
          <p:cNvPicPr>
            <a:picLocks noGrp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64"/>
          <a:stretch/>
        </p:blipFill>
        <p:spPr bwMode="auto">
          <a:xfrm>
            <a:off x="6419461" y="2814373"/>
            <a:ext cx="4002833" cy="33904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61507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4EB039-BD59-46AA-A42B-8F069D2F4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771525"/>
            <a:ext cx="4524973" cy="46256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 err="1"/>
              <a:t>Nasmij</a:t>
            </a:r>
            <a:r>
              <a:rPr lang="en-US" sz="4800" dirty="0"/>
              <a:t> se </a:t>
            </a:r>
            <a:r>
              <a:rPr lang="en-US" sz="4800" dirty="0" err="1"/>
              <a:t>unatoč</a:t>
            </a:r>
            <a:r>
              <a:rPr lang="en-US" sz="4800" dirty="0"/>
              <a:t> </a:t>
            </a:r>
            <a:r>
              <a:rPr lang="en-US" sz="4800" dirty="0" err="1"/>
              <a:t>svemu</a:t>
            </a:r>
            <a:r>
              <a:rPr lang="en-US" sz="4800" dirty="0"/>
              <a:t>!!!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CA2B8F4F-C130-4CC1-91F0-6F351E94AE49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556"/>
          <a:stretch/>
        </p:blipFill>
        <p:spPr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  <p:pic>
        <p:nvPicPr>
          <p:cNvPr id="4098" name="Picture 2" descr="Korona virus se na koži zadržava devet sati, alkohol ga uništi za 15  sekundi | N1 BA">
            <a:extLst>
              <a:ext uri="{FF2B5EF4-FFF2-40B4-BE49-F238E27FC236}">
                <a16:creationId xmlns:a16="http://schemas.microsoft.com/office/drawing/2014/main" id="{2A0EE776-4069-43F7-A829-B7E4B2166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2867025"/>
            <a:ext cx="4524972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846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rocjenjeno koje će se zemlje prve oporaviti od korona virusa - Poslovne  novine">
            <a:extLst>
              <a:ext uri="{FF2B5EF4-FFF2-40B4-BE49-F238E27FC236}">
                <a16:creationId xmlns:a16="http://schemas.microsoft.com/office/drawing/2014/main" id="{7C538DCD-2D97-4F78-8334-E99674D5F1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20" b="-2"/>
          <a:stretch/>
        </p:blipFill>
        <p:spPr bwMode="auto">
          <a:xfrm>
            <a:off x="5067300" y="10"/>
            <a:ext cx="71247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8F23F8A3-8FD7-4779-8323-FDC26BE99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F605C4CC-A25C-416F-8333-7CB7DC97D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8357BA0-2383-453C-8D04-764AA56C0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hr-HR" dirty="0"/>
              <a:t>Cjepivo…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A8F10F-A056-4ABC-93F3-60FC036F8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6" y="2022601"/>
            <a:ext cx="4546146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900" dirty="0">
                <a:latin typeface="Lucida Grande"/>
              </a:rPr>
              <a:t>O</a:t>
            </a:r>
            <a:r>
              <a:rPr lang="hr-HR" sz="1900" b="0" i="0" dirty="0">
                <a:effectLst/>
                <a:latin typeface="Lucida Grande"/>
              </a:rPr>
              <a:t>čekuje se da će prva cjepiva biti dostupna krajem 2020. premda u manjim količinama, dok bi se tijekom 2021. godine mogle provesti kampanje cijepljenja velikog broja ljudi diljem svijeta.</a:t>
            </a:r>
          </a:p>
          <a:p>
            <a:pPr marL="0" indent="0">
              <a:buNone/>
            </a:pPr>
            <a:r>
              <a:rPr lang="hr-HR" sz="1900" dirty="0">
                <a:latin typeface="Lucida Grande"/>
              </a:rPr>
              <a:t>C</a:t>
            </a:r>
            <a:r>
              <a:rPr lang="hr-HR" sz="1900" b="0" i="0" dirty="0">
                <a:effectLst/>
                <a:latin typeface="Lucida Grande"/>
              </a:rPr>
              <a:t>jepiva Moderna i Pfizer/</a:t>
            </a:r>
            <a:r>
              <a:rPr lang="hr-HR" sz="1900" b="0" i="0" dirty="0" err="1">
                <a:effectLst/>
                <a:latin typeface="Lucida Grande"/>
              </a:rPr>
              <a:t>BioNTech</a:t>
            </a:r>
            <a:r>
              <a:rPr lang="hr-HR" sz="1900" b="0" i="0" dirty="0">
                <a:effectLst/>
                <a:latin typeface="Lucida Grande"/>
              </a:rPr>
              <a:t> bit će najvjerojatnije prva cjepiva protiv bolesti COVID‑19 isporučena državama članicama Europske unije. To se očekuje u prvom kvartalu 2021., iako postoje izgledi, da budu dostupni već krajem prosinca 2020.</a:t>
            </a:r>
            <a:endParaRPr lang="hr-HR" sz="1900" dirty="0"/>
          </a:p>
        </p:txBody>
      </p:sp>
    </p:spTree>
    <p:extLst>
      <p:ext uri="{BB962C8B-B14F-4D97-AF65-F5344CB8AC3E}">
        <p14:creationId xmlns:p14="http://schemas.microsoft.com/office/powerpoint/2010/main" val="4027081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948E76B-DC80-40DD-874C-7C6C06ED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737" y="1384296"/>
            <a:ext cx="460534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Prvi slučaj </a:t>
            </a:r>
            <a:r>
              <a:rPr lang="hr-HR" sz="1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koronavirusa</a:t>
            </a:r>
            <a:r>
              <a:rPr lang="hr-HR" sz="1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u Hrvatskoj zabilježena u Zagrebu. Oboljeli je mlađi muškarac u dobi od 25 godina koji je 20.2.2020. doputovao iz Italije.</a:t>
            </a:r>
            <a:endParaRPr lang="en-US" sz="5000" dirty="0">
              <a:solidFill>
                <a:schemeClr val="bg1"/>
              </a:solidFill>
            </a:endParaRP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B961316-E5E2-4B91-AF31-E91E4B2DF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5787" y="4320073"/>
            <a:ext cx="3707289" cy="5343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 dirty="0">
                <a:solidFill>
                  <a:schemeClr val="bg1"/>
                </a:solidFill>
              </a:rPr>
              <a:t>#</a:t>
            </a:r>
            <a:r>
              <a:rPr lang="en-US" sz="2000" dirty="0" err="1">
                <a:solidFill>
                  <a:schemeClr val="bg1"/>
                </a:solidFill>
              </a:rPr>
              <a:t>Ostanimo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odgovorni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122" name="Picture 2" descr="Od 1529 testiranih osoba - 91 je pozitivan na koronavirus">
            <a:extLst>
              <a:ext uri="{FF2B5EF4-FFF2-40B4-BE49-F238E27FC236}">
                <a16:creationId xmlns:a16="http://schemas.microsoft.com/office/drawing/2014/main" id="{62C279AE-3BB5-4489-B200-7734E74B8B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6" r="4178" b="2"/>
          <a:stretch/>
        </p:blipFill>
        <p:spPr bwMode="auto">
          <a:xfrm>
            <a:off x="473874" y="1057275"/>
            <a:ext cx="5917401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F36B2BE-65F4-46E3-AFDD-A9AE9E885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734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323</Words>
  <Application>Microsoft Office PowerPoint</Application>
  <PresentationFormat>Široki zaslon</PresentationFormat>
  <Paragraphs>29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Lucida Grande</vt:lpstr>
      <vt:lpstr>Times New Roman</vt:lpstr>
      <vt:lpstr>vladarh_serifbook</vt:lpstr>
      <vt:lpstr>Tema sustava Office</vt:lpstr>
      <vt:lpstr>   SARS-CoV-2  </vt:lpstr>
      <vt:lpstr>O bolesti…</vt:lpstr>
      <vt:lpstr>Prevencija……</vt:lpstr>
      <vt:lpstr>Covid pravila…</vt:lpstr>
      <vt:lpstr>Covid pravila…</vt:lpstr>
      <vt:lpstr>Covid pravila….</vt:lpstr>
      <vt:lpstr>Nasmij se unatoč svemu!!!</vt:lpstr>
      <vt:lpstr>Cjepivo…</vt:lpstr>
      <vt:lpstr>Prvi slučaj koronavirusa u Hrvatskoj zabilježena u Zagrebu. Oboljeli je mlađi muškarac u dobi od 25 godina koji je 20.2.2020. doputovao iz Italije.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SARS-CoV-2  </dc:title>
  <dc:creator>Miroslav Klobučar</dc:creator>
  <cp:lastModifiedBy>Miroslav Klobučar</cp:lastModifiedBy>
  <cp:revision>3</cp:revision>
  <dcterms:created xsi:type="dcterms:W3CDTF">2021-02-01T15:34:36Z</dcterms:created>
  <dcterms:modified xsi:type="dcterms:W3CDTF">2021-02-01T15:45:45Z</dcterms:modified>
</cp:coreProperties>
</file>