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7C4D35-6CD4-4FEC-9BC9-D9D9FEBCA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BBFFF40-3EF0-4639-932D-FF3053AB2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10FB60C-EFCD-4489-8E70-406C8EAA7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8169166-A34E-4B87-BBBE-9CBD90C0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B16FBF3-981A-46C0-A75C-8F076DBE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082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B6B20A-24DD-4254-A0AA-B388A075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CE815FC-B8C8-4974-8286-EAD8F9ED2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526ABD7-8E66-4B85-A84D-1CDEA7BE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0802288-A0DA-4C01-A6D8-91732C58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89459DB-31C7-4B3A-A721-A6B8D96F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7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2DCBF99-DDD2-45F5-872F-9101300B0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6B4B597-C8F1-4116-975F-DB59DBD6E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3321CD8-21C4-447C-9073-9D7466219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E6A75A-7D24-49BB-8E23-A7A214B3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2031F9-6652-4A14-89C8-1C226E46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978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278205-DCDD-4A24-84CB-1CC49CB83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55AD45-41E0-47CC-AF17-1F8D428DC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7932C53-BE8A-49DD-A772-F0470F55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B4DA40-5C24-4C91-BB3A-116E5FEB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7629A81-79B1-4092-8247-1794C600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751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1172C9-056C-4EAE-AA60-EFB2596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D29DE15-D875-4B75-A804-692A12E80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716EE6-70CA-4B06-A9E8-A4980A2A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F638CCB-1F6B-438E-A4F1-D880C3A0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08C8228-1660-4127-843D-FE5798C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830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623ED5-C0DB-47FC-A220-F97C390BB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F92048D-E921-444D-8F95-8D6F293FD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7D255E5-82F7-41DA-B552-3EF1C384F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4318750-D52B-4673-A167-76B3291D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C833C80-4C99-4541-9AD2-5FCCB8C45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5B505FD-7C7B-4BEE-B3C7-A5CCEF74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377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E69444-EB1A-41AD-B09D-352A50FF3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B49DE79-0DBA-4D39-A0A1-4664775A4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7CC4796-25C4-48EB-B75F-6F9050A98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C3BE24A1-E9D4-4F6F-875E-50124DFBF2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AF974BA-2D78-45A4-BA49-0BB1041CF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EFD31E4-0F8F-4821-894D-AD6AA0E13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58C3F17-C408-4265-A018-37DF3ADE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CB796F0-1447-4FB3-A514-6B5371783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262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A7F225-E70A-481C-AEDD-351FBC117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2F60A230-9277-42CD-B4E7-38756759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E495C17D-3810-47F3-A8AD-1BC8D999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2E69880-B1F4-463C-B066-9AE75C06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06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CDCF929-64B3-4A69-8B4D-5BA4EB96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52625AE-A917-4F21-8A77-9D027CD5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C647EE3-E856-4417-9A1C-32956AE07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916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E78CBE-1DB0-4F71-8015-27B900E68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691AD4-8E99-46AF-BD99-F4A591233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E73B081-B7D6-4E72-8EC5-41B1C60F5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F009E8C-76B9-401D-A2FF-93C8CF9A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A80178E-2219-4F57-BEBF-2812C88C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B76FD97-C405-4957-B29C-3F5B887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41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FA962E-7234-4FB8-B0EC-A4D0C7768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1620F4F-0932-407A-B3AC-D341F0114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685AB82-7CB5-4AE7-83FD-BA2CC72C1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5BC0AAE-D9F9-4654-BE87-AA0B79FE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56426CA-C255-4D7E-9B18-59B4E72A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BCDAAB3-A41A-4A93-B198-E14CF20B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901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91ACD158-7EED-47A3-AA46-6E9B25F1D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B3B3432-05CA-425B-9F77-8D4948B84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61271F-E35F-4E70-81B6-1F7EFC209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FE4B4-C0F1-4AF5-B7C7-B174C029F440}" type="datetimeFigureOut">
              <a:rPr lang="hr-HR" smtClean="0"/>
              <a:t>11.3.2024.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D508172-9D3C-43B4-AAF4-05A054361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9E777E7-5AF1-40CD-AED7-8B9342A06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713B-9B32-4EDA-980F-EBF5A9A74B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515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0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412EA70-2B34-4C15-A722-9118F654A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hr-HR" sz="4800">
                <a:latin typeface="Times New Roman" panose="02020603050405020304" pitchFamily="18" charset="0"/>
                <a:cs typeface="Times New Roman" panose="02020603050405020304" pitchFamily="18" charset="0"/>
              </a:rPr>
              <a:t>KOŠARKA</a:t>
            </a:r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Slika 4" descr="Slika na kojoj se prikazuje igra, sport, košarka, reket&#10;&#10;Opis je automatski generiran">
            <a:extLst>
              <a:ext uri="{FF2B5EF4-FFF2-40B4-BE49-F238E27FC236}">
                <a16:creationId xmlns:a16="http://schemas.microsoft.com/office/drawing/2014/main" id="{DBF19650-F5ED-47D2-82E7-E3DEB573C6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8" r="1" b="2749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037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">
        <p159:morph option="byObject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9A38EBA-6E97-44A4-B4B8-D9FB5D33F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8271B8F-31F4-470C-960B-8B092330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479" y="987594"/>
            <a:ext cx="4502858" cy="1087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>
                <a:latin typeface="Times New Roman" panose="02020603050405020304" pitchFamily="18" charset="0"/>
                <a:cs typeface="Times New Roman" panose="02020603050405020304" pitchFamily="18" charset="0"/>
              </a:rPr>
              <a:t>POVIJEST KOŠARKE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480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04D0AC4-6061-4745-8C8A-C804B66CD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80" y="2665807"/>
            <a:ext cx="4502858" cy="34928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Košarku je izmislio Kanađanin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James Naismith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nastavnik tjelesnog odgoja na koledžu u Springfieldu (SAD).</a:t>
            </a:r>
            <a:endParaRPr lang="hr-H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>
                <a:latin typeface="Times New Roman" panose="02020603050405020304" pitchFamily="18" charset="0"/>
                <a:cs typeface="Times New Roman" panose="02020603050405020304" pitchFamily="18" charset="0"/>
              </a:rPr>
              <a:t>Pošto je Nasmith u prosincu 1891. godine sa svojim studentima demonstrirao novu igru u Springfieldu, ona je dobila ime basketball.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zervirano mjesto sadržaja 11" descr="Slika na kojoj se prikazuje na otvorenom, osoba, trava, muškarac&#10;&#10;Opis je automatski generiran">
            <a:extLst>
              <a:ext uri="{FF2B5EF4-FFF2-40B4-BE49-F238E27FC236}">
                <a16:creationId xmlns:a16="http://schemas.microsoft.com/office/drawing/2014/main" id="{9CBD68F8-EEA2-44F0-A3CB-DAFE90050F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23" y="332613"/>
            <a:ext cx="5246851" cy="6107810"/>
          </a:xfrm>
        </p:spPr>
      </p:pic>
    </p:spTree>
    <p:extLst>
      <p:ext uri="{BB962C8B-B14F-4D97-AF65-F5344CB8AC3E}">
        <p14:creationId xmlns:p14="http://schemas.microsoft.com/office/powerpoint/2010/main" val="27592563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1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7F8D60B-8E63-41BA-B186-A4F0D32D7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Pravila košarke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Rezervirano mjesto sadržaja 5" descr="Slika na kojoj se prikazuje igra, sport, na otvorenom, košarka&#10;&#10;Opis je automatski generiran">
            <a:extLst>
              <a:ext uri="{FF2B5EF4-FFF2-40B4-BE49-F238E27FC236}">
                <a16:creationId xmlns:a16="http://schemas.microsoft.com/office/drawing/2014/main" id="{898C3D94-2DC4-47B1-9633-04C4B1D2C5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r="-1" b="-1"/>
          <a:stretch/>
        </p:blipFill>
        <p:spPr>
          <a:xfrm>
            <a:off x="908304" y="2478024"/>
            <a:ext cx="6009855" cy="3694176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A219CE-2F27-481E-8DAC-24394C62B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1453" y="2478024"/>
            <a:ext cx="3872243" cy="36941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b="1"/>
              <a:t>Košarka</a:t>
            </a:r>
            <a:r>
              <a:rPr lang="en-US" sz="1800"/>
              <a:t> je sport u kojem dva tima sastavljena od pet igrača pokušavaju ostvariti što više bodova ubacivanjem lopte kroz obruč koša. Kada se to dogodi govori se o </a:t>
            </a:r>
            <a:r>
              <a:rPr lang="en-US" sz="1800" b="1"/>
              <a:t>košu</a:t>
            </a:r>
            <a:r>
              <a:rPr lang="en-US" sz="1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2958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5E1D8A-7FF4-4F7C-9442-AC1A31D7C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3170" y="529485"/>
            <a:ext cx="5181600" cy="2746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Ekipa koja na kraju utakmice ostvari više bodova pobjednik je. Koš zabijen unutar luka vrijedi 2 boda, iza luka vrijedi 3 boda (trica), a slobodno bacanje vrijedi 1 bod. 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818051C-84BC-4E14-9253-971908E9FA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84298" y="983572"/>
            <a:ext cx="6448148" cy="4890856"/>
          </a:xfrm>
        </p:spPr>
      </p:pic>
      <p:pic>
        <p:nvPicPr>
          <p:cNvPr id="8" name="Slika 7" descr="Slika na kojoj se prikazuje osoba, sport, hodanje, stajanje&#10;&#10;Opis je automatski generiran">
            <a:extLst>
              <a:ext uri="{FF2B5EF4-FFF2-40B4-BE49-F238E27FC236}">
                <a16:creationId xmlns:a16="http://schemas.microsoft.com/office/drawing/2014/main" id="{7D9AB6D2-3CF5-4EDB-B99C-6A6B96D8D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35" y="2527855"/>
            <a:ext cx="5756244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1598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80E9FC9-83E5-406C-BFE8-71F4D8B6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/>
              <a:t>Dražen Petrović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E2472E-DE92-4A76-B851-CCF634B09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79" y="2688336"/>
            <a:ext cx="4498848" cy="3584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/>
              <a:t>Bio je jedan od najvećih hrvatskih i svjetskih košarkaša.</a:t>
            </a:r>
          </a:p>
          <a:p>
            <a:r>
              <a:rPr lang="en-US" sz="1800"/>
              <a:t>Počeo je igrati košarku s 15 godina u Šibeniku.</a:t>
            </a:r>
          </a:p>
          <a:p>
            <a:r>
              <a:rPr lang="en-US" sz="1800"/>
              <a:t>Igrao je u Europi i Americi  gdje je osvajao trofeje.</a:t>
            </a:r>
          </a:p>
          <a:p>
            <a:r>
              <a:rPr lang="en-US" sz="1800"/>
              <a:t>Poginuo je s 29 godina u prometnoj nesreći.</a:t>
            </a:r>
          </a:p>
        </p:txBody>
      </p:sp>
      <p:pic>
        <p:nvPicPr>
          <p:cNvPr id="6" name="Rezervirano mjesto sadržaja 5" descr="Slika na kojoj se prikazuje osoba, na otvorenom, sport, igra&#10;&#10;Opis je automatski generiran">
            <a:extLst>
              <a:ext uri="{FF2B5EF4-FFF2-40B4-BE49-F238E27FC236}">
                <a16:creationId xmlns:a16="http://schemas.microsoft.com/office/drawing/2014/main" id="{BBA595BF-9F88-4D9F-A6F2-14E95FB4D8B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73" r="17930" b="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7069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6CCAB4-C51C-477C-AC50-106273608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672" y="1075339"/>
            <a:ext cx="7946994" cy="1325563"/>
          </a:xfrm>
        </p:spPr>
        <p:txBody>
          <a:bodyPr>
            <a:normAutofit/>
          </a:bodyPr>
          <a:lstStyle/>
          <a:p>
            <a:r>
              <a:rPr lang="hr-H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Prezentaciju izradila </a:t>
            </a:r>
            <a:r>
              <a:rPr lang="hr-HR" sz="4000">
                <a:latin typeface="Times New Roman" panose="02020603050405020304" pitchFamily="18" charset="0"/>
                <a:cs typeface="Times New Roman" panose="02020603050405020304" pitchFamily="18" charset="0"/>
              </a:rPr>
              <a:t>Anja K.</a:t>
            </a:r>
            <a:endParaRPr lang="hr-H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Slika 3" descr="Slika na kojoj se prikazuje igra, sport, košarka, reket&#10;&#10;Opis je automatski generiran">
            <a:extLst>
              <a:ext uri="{FF2B5EF4-FFF2-40B4-BE49-F238E27FC236}">
                <a16:creationId xmlns:a16="http://schemas.microsoft.com/office/drawing/2014/main" id="{4293DADC-148E-44C2-8E96-F434AC4A8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5" y="3429000"/>
            <a:ext cx="3238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84 0.00139 L 0.16316 0.10046 L 0.20274 0.00139 L 0.24519 0.10046 L 0.2875 0.00139 L 0.32722 0.10046 L 0.36954 0.00139 L 0.40912 0.10046 L 0.45157 0.00139 L 0.49402 0.10046 L 0.5336 0.00139 L 0.57592 0.10046 L 0.61563 0.00139 L 0.65795 0.10046 L 0.7004 0.00139 L 0.73998 0.10046 L 0.78243 0.00139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73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157</Words>
  <Application>Microsoft Office PowerPoint</Application>
  <PresentationFormat>Široki zaslon</PresentationFormat>
  <Paragraphs>13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sustava Office</vt:lpstr>
      <vt:lpstr>KOŠARKA</vt:lpstr>
      <vt:lpstr>POVIJEST KOŠARKE</vt:lpstr>
      <vt:lpstr>Pravila košarke</vt:lpstr>
      <vt:lpstr>PowerPoint prezentacija</vt:lpstr>
      <vt:lpstr>Dražen Petrović</vt:lpstr>
      <vt:lpstr>Prezentaciju izradila Anja 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KOŠARKA</dc:title>
  <dc:creator>Miroslav Klobučar</dc:creator>
  <cp:lastModifiedBy>Ljiljana Klobučar</cp:lastModifiedBy>
  <cp:revision>3</cp:revision>
  <dcterms:created xsi:type="dcterms:W3CDTF">2020-05-24T16:46:04Z</dcterms:created>
  <dcterms:modified xsi:type="dcterms:W3CDTF">2024-03-11T17:49:58Z</dcterms:modified>
</cp:coreProperties>
</file>