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5" r:id="rId6"/>
    <p:sldId id="264" r:id="rId7"/>
    <p:sldId id="257" r:id="rId8"/>
    <p:sldId id="261" r:id="rId9"/>
    <p:sldId id="263" r:id="rId10"/>
    <p:sldId id="262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>
      <p:cViewPr varScale="1">
        <p:scale>
          <a:sx n="80" d="100"/>
          <a:sy n="80" d="100"/>
        </p:scale>
        <p:origin x="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91F1C7-193C-886F-D933-E98C66223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B305F67-186C-456E-B118-A7970E3C1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88E9FAA-655E-35BD-A4B1-CB071FE05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47F4-A195-4DA4-A6F4-8C2926F0ADE2}" type="datetimeFigureOut">
              <a:rPr lang="hr-HR" smtClean="0"/>
              <a:t>15.10.2022.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ADA864A-4BB4-B33D-A54F-C67310565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E16137-E5F9-097E-F5DB-07FAFB8E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34A1-87D3-4DCC-8929-2999C7E0D0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208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6EAB7B-6F2B-3AB1-CD0D-97446078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39BF58C-99DC-8177-E687-DCABFEF21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EF0D348-EFA3-81C4-0952-D92A71F73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47F4-A195-4DA4-A6F4-8C2926F0ADE2}" type="datetimeFigureOut">
              <a:rPr lang="hr-HR" smtClean="0"/>
              <a:t>15.10.2022.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4FF455C-73E9-57FD-F4CD-4B0069481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137BE42-0E3D-5E9E-AF8F-C95D2C8F3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34A1-87D3-4DCC-8929-2999C7E0D0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045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377DB08-EF91-668A-3F79-FA26CCD6C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DF5727B-2B21-5422-0878-83C961A9D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0E738D2-2A78-96BC-27B6-2CC09E6C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47F4-A195-4DA4-A6F4-8C2926F0ADE2}" type="datetimeFigureOut">
              <a:rPr lang="hr-HR" smtClean="0"/>
              <a:t>15.10.2022.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12BC714-CBAC-85C3-FC76-E154B3A4E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B6DFEC6-3813-DC2D-076A-6D4770CD3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34A1-87D3-4DCC-8929-2999C7E0D0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897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79F8AB-9EB1-446C-00AE-5F3B10AB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366B94-F5A3-3C98-1625-F3E08004C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287F51-7EC8-CA90-A9F0-E78FDF62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47F4-A195-4DA4-A6F4-8C2926F0ADE2}" type="datetimeFigureOut">
              <a:rPr lang="hr-HR" smtClean="0"/>
              <a:t>15.10.2022.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43DBF5-50B5-821C-AEF2-F12F7C79D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DACE8B4-6191-1A37-E487-8D2122160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34A1-87D3-4DCC-8929-2999C7E0D0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525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68035F-DF11-66CA-AEA7-1989E1E37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9AEF37D-93C1-0AA8-A826-A5B062725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31AFAE8-7859-382A-393F-6653A9CA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47F4-A195-4DA4-A6F4-8C2926F0ADE2}" type="datetimeFigureOut">
              <a:rPr lang="hr-HR" smtClean="0"/>
              <a:t>15.10.2022.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B45C56F-175B-1783-7F43-8796307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62A7F88-9F55-24C1-1887-5690249E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34A1-87D3-4DCC-8929-2999C7E0D0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8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B4E3E0-3F6A-0B13-EB48-6B5B31285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7DDAF3-89F7-7705-59DD-0D84AA598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89F0913-A644-C36A-DCE5-CCAF63E51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E761D30-1B45-57D4-E34E-0E97F4F7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47F4-A195-4DA4-A6F4-8C2926F0ADE2}" type="datetimeFigureOut">
              <a:rPr lang="hr-HR" smtClean="0"/>
              <a:t>15.10.2022.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567C899-283E-8A66-C6D3-803E399B8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335F46F-D020-B6B5-0E51-E2F229F8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34A1-87D3-4DCC-8929-2999C7E0D0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856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A012F7-50A0-445E-C622-8E877C918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E23554E-CE36-9206-9D2A-BE5568BA4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0E91A80-66F6-BDEC-78A5-A40B4F1F9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D8A6F97-3F7F-0D6C-CEC7-D259F2D79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A726DC2-5DBC-5D38-0841-1068733AD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01435EA-D820-05DC-4025-B27ED1CA7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47F4-A195-4DA4-A6F4-8C2926F0ADE2}" type="datetimeFigureOut">
              <a:rPr lang="hr-HR" smtClean="0"/>
              <a:t>15.10.2022.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AB372D6-CF29-96DA-7AA2-5DDE61D8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4FD004D-21DE-EF13-F310-0DB4FBCF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34A1-87D3-4DCC-8929-2999C7E0D0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154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9CCB72-09C5-B1CD-DD56-317693786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339CAD5-0E5B-355C-BB0E-D15036C1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47F4-A195-4DA4-A6F4-8C2926F0ADE2}" type="datetimeFigureOut">
              <a:rPr lang="hr-HR" smtClean="0"/>
              <a:t>15.10.2022.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4F84D56-B93A-DE80-59B3-4B0FE3AE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C7C0F7E-8692-6F7A-EDAB-F5886CF8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34A1-87D3-4DCC-8929-2999C7E0D0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005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2262413-298A-5D54-815C-A88EFE10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47F4-A195-4DA4-A6F4-8C2926F0ADE2}" type="datetimeFigureOut">
              <a:rPr lang="hr-HR" smtClean="0"/>
              <a:t>15.10.2022.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BFE5996-12C8-5FEC-346A-869BE00D5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639F471-BD06-50C6-46D5-1C6BEDA92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34A1-87D3-4DCC-8929-2999C7E0D0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022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7968CB-1471-A0DC-8938-E0B8AA197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DA3F4DE-7AEC-8A17-8EC4-0ECEFDD99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DDEC3FD-B6F1-8335-6D4A-5C77A2CF6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B001AC3-8031-EB51-6029-B072966E6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47F4-A195-4DA4-A6F4-8C2926F0ADE2}" type="datetimeFigureOut">
              <a:rPr lang="hr-HR" smtClean="0"/>
              <a:t>15.10.2022.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679DE5F-6413-176B-869C-1B841F0BB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9389F6F-60D0-37E7-C164-EEFC9457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34A1-87D3-4DCC-8929-2999C7E0D0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163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FCC40A-A7CE-0756-30E1-3BA694AA9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E8860BE-0AF1-7C85-DA85-53AB01F4D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EE485BB-7E82-B9D6-BEF8-02995FB28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93A139A-8C3D-4294-4E01-A389BF3B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47F4-A195-4DA4-A6F4-8C2926F0ADE2}" type="datetimeFigureOut">
              <a:rPr lang="hr-HR" smtClean="0"/>
              <a:t>15.10.2022.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C7DFEE2-63F9-ADD8-DD07-3561613D8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1D0D1E2-DF5E-9671-669D-6F475849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34A1-87D3-4DCC-8929-2999C7E0D0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930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1E3C91C-C8EB-470B-1961-8AA9B6F3A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6A1C12-6890-4B5C-1983-25FAD4877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8B99ACC-6670-CD4C-74B1-445FC369C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947F4-A195-4DA4-A6F4-8C2926F0ADE2}" type="datetimeFigureOut">
              <a:rPr lang="hr-HR" smtClean="0"/>
              <a:t>15.10.2022.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1F95683-C064-A91B-81CD-5E2682F8F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F939F58-10B2-BD79-6240-0F0954FB0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A34A1-87D3-4DCC-8929-2999C7E0D0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792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360vr.virtuabit.com/html5/dvor-veliki-tabor?startscene=18&amp;startactions=lookat(322,7,73,0,0);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vrgt.novena.hr/muzej_krapiskih_neandertalaca/" TargetMode="Externa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F93E0B60-0204-4F9C-8CD5-C9BD373E1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8E2F4F3-CDC0-F28D-AFD3-FE9D6449D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433530"/>
            <a:ext cx="4820134" cy="1635639"/>
          </a:xfrm>
        </p:spPr>
        <p:txBody>
          <a:bodyPr anchor="t">
            <a:normAutofit/>
          </a:bodyPr>
          <a:lstStyle/>
          <a:p>
            <a:pPr algn="l"/>
            <a:r>
              <a:rPr lang="hr-HR" sz="3100" b="1">
                <a:solidFill>
                  <a:schemeClr val="tx2"/>
                </a:solidFill>
                <a:latin typeface="+mn-lt"/>
              </a:rPr>
              <a:t>Materijalna i nematerijalna kulturna baština brežuljkastog zavičaja</a:t>
            </a:r>
          </a:p>
        </p:txBody>
      </p:sp>
      <p:pic>
        <p:nvPicPr>
          <p:cNvPr id="1028" name="Picture 4" descr="Trakošćan - dom biskupa, ratnika i pionira fotografije - Krešimir Stančić  Photography">
            <a:extLst>
              <a:ext uri="{FF2B5EF4-FFF2-40B4-BE49-F238E27FC236}">
                <a16:creationId xmlns:a16="http://schemas.microsoft.com/office/drawing/2014/main" id="{FF2E78FC-64A5-D0DC-18A7-1BA13FC34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3" r="1740"/>
          <a:stretch/>
        </p:blipFill>
        <p:spPr bwMode="auto">
          <a:xfrm>
            <a:off x="300" y="1130513"/>
            <a:ext cx="5004928" cy="5727482"/>
          </a:xfrm>
          <a:custGeom>
            <a:avLst/>
            <a:gdLst/>
            <a:ahLst/>
            <a:cxnLst/>
            <a:rect l="l" t="t" r="r" b="b"/>
            <a:pathLst>
              <a:path w="5004928" h="5727482">
                <a:moveTo>
                  <a:pt x="1673274" y="0"/>
                </a:moveTo>
                <a:cubicBezTo>
                  <a:pt x="3513296" y="0"/>
                  <a:pt x="5004928" y="1491632"/>
                  <a:pt x="5004928" y="3331654"/>
                </a:cubicBezTo>
                <a:cubicBezTo>
                  <a:pt x="5004928" y="4251665"/>
                  <a:pt x="4632020" y="5084579"/>
                  <a:pt x="4029109" y="5687489"/>
                </a:cubicBezTo>
                <a:lnTo>
                  <a:pt x="3985106" y="5727482"/>
                </a:lnTo>
                <a:lnTo>
                  <a:pt x="0" y="5727482"/>
                </a:lnTo>
                <a:lnTo>
                  <a:pt x="0" y="453879"/>
                </a:lnTo>
                <a:lnTo>
                  <a:pt x="85210" y="402113"/>
                </a:lnTo>
                <a:cubicBezTo>
                  <a:pt x="557283" y="145668"/>
                  <a:pt x="1098267" y="0"/>
                  <a:pt x="16732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3BFA0782-E4B3-4AE1-904C-10681376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35182"/>
            <a:ext cx="5401996" cy="5922819"/>
            <a:chOff x="0" y="935182"/>
            <a:chExt cx="5401996" cy="5922819"/>
          </a:xfrm>
        </p:grpSpPr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767B6173-F03D-4643-AF45-C8A3A034C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251" cy="5796001"/>
            </a:xfrm>
            <a:custGeom>
              <a:avLst/>
              <a:gdLst>
                <a:gd name="connsiteX0" fmla="*/ 0 w 5086251"/>
                <a:gd name="connsiteY0" fmla="*/ 5336479 h 5796001"/>
                <a:gd name="connsiteX1" fmla="*/ 21826 w 5086251"/>
                <a:gd name="connsiteY1" fmla="*/ 5354914 h 5796001"/>
                <a:gd name="connsiteX2" fmla="*/ 568136 w 5086251"/>
                <a:gd name="connsiteY2" fmla="*/ 5687263 h 5796001"/>
                <a:gd name="connsiteX3" fmla="*/ 842562 w 5086251"/>
                <a:gd name="connsiteY3" fmla="*/ 5795316 h 5796001"/>
                <a:gd name="connsiteX4" fmla="*/ 845065 w 5086251"/>
                <a:gd name="connsiteY4" fmla="*/ 5796001 h 5796001"/>
                <a:gd name="connsiteX5" fmla="*/ 0 w 5086251"/>
                <a:gd name="connsiteY5" fmla="*/ 5796001 h 5796001"/>
                <a:gd name="connsiteX6" fmla="*/ 1713788 w 5086251"/>
                <a:gd name="connsiteY6" fmla="*/ 0 h 5796001"/>
                <a:gd name="connsiteX7" fmla="*/ 4987768 w 5086251"/>
                <a:gd name="connsiteY7" fmla="*/ 3991800 h 5796001"/>
                <a:gd name="connsiteX8" fmla="*/ 3684917 w 5086251"/>
                <a:gd name="connsiteY8" fmla="*/ 5224588 h 5796001"/>
                <a:gd name="connsiteX9" fmla="*/ 3215359 w 5086251"/>
                <a:gd name="connsiteY9" fmla="*/ 5711437 h 5796001"/>
                <a:gd name="connsiteX10" fmla="*/ 3131325 w 5086251"/>
                <a:gd name="connsiteY10" fmla="*/ 5796001 h 5796001"/>
                <a:gd name="connsiteX11" fmla="*/ 2222574 w 5086251"/>
                <a:gd name="connsiteY11" fmla="*/ 5796001 h 5796001"/>
                <a:gd name="connsiteX12" fmla="*/ 2310547 w 5086251"/>
                <a:gd name="connsiteY12" fmla="*/ 5743977 h 5796001"/>
                <a:gd name="connsiteX13" fmla="*/ 2936733 w 5086251"/>
                <a:gd name="connsiteY13" fmla="*/ 5161414 h 5796001"/>
                <a:gd name="connsiteX14" fmla="*/ 3263051 w 5086251"/>
                <a:gd name="connsiteY14" fmla="*/ 4825264 h 5796001"/>
                <a:gd name="connsiteX15" fmla="*/ 4024832 w 5086251"/>
                <a:gd name="connsiteY15" fmla="*/ 4296541 h 5796001"/>
                <a:gd name="connsiteX16" fmla="*/ 4270688 w 5086251"/>
                <a:gd name="connsiteY16" fmla="*/ 4145428 h 5796001"/>
                <a:gd name="connsiteX17" fmla="*/ 4418202 w 5086251"/>
                <a:gd name="connsiteY17" fmla="*/ 3838352 h 5796001"/>
                <a:gd name="connsiteX18" fmla="*/ 4426769 w 5086251"/>
                <a:gd name="connsiteY18" fmla="*/ 2771754 h 5796001"/>
                <a:gd name="connsiteX19" fmla="*/ 3911962 w 5086251"/>
                <a:gd name="connsiteY19" fmla="*/ 1761151 h 5796001"/>
                <a:gd name="connsiteX20" fmla="*/ 2878996 w 5086251"/>
                <a:gd name="connsiteY20" fmla="*/ 891074 h 5796001"/>
                <a:gd name="connsiteX21" fmla="*/ 1713788 w 5086251"/>
                <a:gd name="connsiteY21" fmla="*/ 569643 h 5796001"/>
                <a:gd name="connsiteX22" fmla="*/ 178318 w 5086251"/>
                <a:gd name="connsiteY22" fmla="*/ 1035168 h 5796001"/>
                <a:gd name="connsiteX23" fmla="*/ 0 w 5086251"/>
                <a:gd name="connsiteY23" fmla="*/ 1166764 h 5796001"/>
                <a:gd name="connsiteX24" fmla="*/ 0 w 5086251"/>
                <a:gd name="connsiteY24" fmla="*/ 470600 h 5796001"/>
                <a:gd name="connsiteX25" fmla="*/ 57412 w 5086251"/>
                <a:gd name="connsiteY25" fmla="*/ 434140 h 5796001"/>
                <a:gd name="connsiteX26" fmla="*/ 1713788 w 5086251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251" h="5796001">
                  <a:moveTo>
                    <a:pt x="0" y="5336479"/>
                  </a:moveTo>
                  <a:lnTo>
                    <a:pt x="21826" y="5354914"/>
                  </a:lnTo>
                  <a:cubicBezTo>
                    <a:pt x="190493" y="5486545"/>
                    <a:pt x="374629" y="5598829"/>
                    <a:pt x="568136" y="5687263"/>
                  </a:cubicBezTo>
                  <a:cubicBezTo>
                    <a:pt x="658050" y="5728362"/>
                    <a:pt x="749583" y="5764391"/>
                    <a:pt x="842562" y="5795316"/>
                  </a:cubicBezTo>
                  <a:lnTo>
                    <a:pt x="845065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1" y="2025871"/>
                    <a:pt x="4987768" y="3991800"/>
                  </a:cubicBezTo>
                  <a:cubicBezTo>
                    <a:pt x="4737256" y="4855774"/>
                    <a:pt x="4285030" y="4636101"/>
                    <a:pt x="3684917" y="5224588"/>
                  </a:cubicBezTo>
                  <a:cubicBezTo>
                    <a:pt x="3521758" y="5384631"/>
                    <a:pt x="3369286" y="5552220"/>
                    <a:pt x="3215359" y="5711437"/>
                  </a:cubicBezTo>
                  <a:lnTo>
                    <a:pt x="3131325" y="5796001"/>
                  </a:lnTo>
                  <a:lnTo>
                    <a:pt x="2222574" y="5796001"/>
                  </a:lnTo>
                  <a:lnTo>
                    <a:pt x="2310547" y="5743977"/>
                  </a:lnTo>
                  <a:cubicBezTo>
                    <a:pt x="2520268" y="5601656"/>
                    <a:pt x="2722540" y="5387726"/>
                    <a:pt x="2936733" y="5161414"/>
                  </a:cubicBezTo>
                  <a:cubicBezTo>
                    <a:pt x="3040664" y="5051578"/>
                    <a:pt x="3148133" y="4937972"/>
                    <a:pt x="3263051" y="4825264"/>
                  </a:cubicBezTo>
                  <a:cubicBezTo>
                    <a:pt x="3555098" y="4538829"/>
                    <a:pt x="3826658" y="4398841"/>
                    <a:pt x="4024832" y="4296541"/>
                  </a:cubicBezTo>
                  <a:cubicBezTo>
                    <a:pt x="4150553" y="4231753"/>
                    <a:pt x="4223938" y="4192627"/>
                    <a:pt x="4270688" y="4145428"/>
                  </a:cubicBezTo>
                  <a:cubicBezTo>
                    <a:pt x="4325632" y="4089790"/>
                    <a:pt x="4375177" y="3986594"/>
                    <a:pt x="4418202" y="3838352"/>
                  </a:cubicBezTo>
                  <a:cubicBezTo>
                    <a:pt x="4517661" y="3495740"/>
                    <a:pt x="4520455" y="3136797"/>
                    <a:pt x="4426769" y="2771754"/>
                  </a:cubicBezTo>
                  <a:cubicBezTo>
                    <a:pt x="4337740" y="2425376"/>
                    <a:pt x="4159867" y="2075944"/>
                    <a:pt x="3911962" y="1761151"/>
                  </a:cubicBezTo>
                  <a:cubicBezTo>
                    <a:pt x="3631649" y="1405261"/>
                    <a:pt x="3274600" y="1104467"/>
                    <a:pt x="2878996" y="891074"/>
                  </a:cubicBezTo>
                  <a:cubicBezTo>
                    <a:pt x="2489164" y="680734"/>
                    <a:pt x="2086109" y="569643"/>
                    <a:pt x="1713788" y="569643"/>
                  </a:cubicBezTo>
                  <a:cubicBezTo>
                    <a:pt x="1158071" y="569643"/>
                    <a:pt x="627356" y="732497"/>
                    <a:pt x="178318" y="1035168"/>
                  </a:cubicBezTo>
                  <a:lnTo>
                    <a:pt x="0" y="1166764"/>
                  </a:lnTo>
                  <a:lnTo>
                    <a:pt x="0" y="470600"/>
                  </a:lnTo>
                  <a:lnTo>
                    <a:pt x="57412" y="434140"/>
                  </a:lnTo>
                  <a:cubicBezTo>
                    <a:pt x="544779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29C5B76B-07C5-4AF3-B407-C1FC95B6C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379" cy="5796001"/>
            </a:xfrm>
            <a:custGeom>
              <a:avLst/>
              <a:gdLst>
                <a:gd name="connsiteX0" fmla="*/ 0 w 5086379"/>
                <a:gd name="connsiteY0" fmla="*/ 5185390 h 5796001"/>
                <a:gd name="connsiteX1" fmla="*/ 96129 w 5086379"/>
                <a:gd name="connsiteY1" fmla="*/ 5266609 h 5796001"/>
                <a:gd name="connsiteX2" fmla="*/ 618798 w 5086379"/>
                <a:gd name="connsiteY2" fmla="*/ 5584607 h 5796001"/>
                <a:gd name="connsiteX3" fmla="*/ 1151695 w 5086379"/>
                <a:gd name="connsiteY3" fmla="*/ 5761857 h 5796001"/>
                <a:gd name="connsiteX4" fmla="*/ 1364580 w 5086379"/>
                <a:gd name="connsiteY4" fmla="*/ 5796001 h 5796001"/>
                <a:gd name="connsiteX5" fmla="*/ 0 w 5086379"/>
                <a:gd name="connsiteY5" fmla="*/ 5796001 h 5796001"/>
                <a:gd name="connsiteX6" fmla="*/ 1713788 w 5086379"/>
                <a:gd name="connsiteY6" fmla="*/ 0 h 5796001"/>
                <a:gd name="connsiteX7" fmla="*/ 4987953 w 5086379"/>
                <a:gd name="connsiteY7" fmla="*/ 3992158 h 5796001"/>
                <a:gd name="connsiteX8" fmla="*/ 3685105 w 5086379"/>
                <a:gd name="connsiteY8" fmla="*/ 5224946 h 5796001"/>
                <a:gd name="connsiteX9" fmla="*/ 3215548 w 5086379"/>
                <a:gd name="connsiteY9" fmla="*/ 5711797 h 5796001"/>
                <a:gd name="connsiteX10" fmla="*/ 3131871 w 5086379"/>
                <a:gd name="connsiteY10" fmla="*/ 5796001 h 5796001"/>
                <a:gd name="connsiteX11" fmla="*/ 1917858 w 5086379"/>
                <a:gd name="connsiteY11" fmla="*/ 5796001 h 5796001"/>
                <a:gd name="connsiteX12" fmla="*/ 2003797 w 5086379"/>
                <a:gd name="connsiteY12" fmla="*/ 5774314 h 5796001"/>
                <a:gd name="connsiteX13" fmla="*/ 2849381 w 5086379"/>
                <a:gd name="connsiteY13" fmla="*/ 5084958 h 5796001"/>
                <a:gd name="connsiteX14" fmla="*/ 3178679 w 5086379"/>
                <a:gd name="connsiteY14" fmla="*/ 4745758 h 5796001"/>
                <a:gd name="connsiteX15" fmla="*/ 3969142 w 5086379"/>
                <a:gd name="connsiteY15" fmla="*/ 4196398 h 5796001"/>
                <a:gd name="connsiteX16" fmla="*/ 4185198 w 5086379"/>
                <a:gd name="connsiteY16" fmla="*/ 4067178 h 5796001"/>
                <a:gd name="connsiteX17" fmla="*/ 4304401 w 5086379"/>
                <a:gd name="connsiteY17" fmla="*/ 3808022 h 5796001"/>
                <a:gd name="connsiteX18" fmla="*/ 4312036 w 5086379"/>
                <a:gd name="connsiteY18" fmla="*/ 2799394 h 5796001"/>
                <a:gd name="connsiteX19" fmla="*/ 3817903 w 5086379"/>
                <a:gd name="connsiteY19" fmla="*/ 1830249 h 5796001"/>
                <a:gd name="connsiteX20" fmla="*/ 2821256 w 5086379"/>
                <a:gd name="connsiteY20" fmla="*/ 990682 h 5796001"/>
                <a:gd name="connsiteX21" fmla="*/ 1713788 w 5086379"/>
                <a:gd name="connsiteY21" fmla="*/ 683787 h 5796001"/>
                <a:gd name="connsiteX22" fmla="*/ 66552 w 5086379"/>
                <a:gd name="connsiteY22" fmla="*/ 1261053 h 5796001"/>
                <a:gd name="connsiteX23" fmla="*/ 0 w 5086379"/>
                <a:gd name="connsiteY23" fmla="*/ 1320232 h 5796001"/>
                <a:gd name="connsiteX24" fmla="*/ 0 w 5086379"/>
                <a:gd name="connsiteY24" fmla="*/ 470600 h 5796001"/>
                <a:gd name="connsiteX25" fmla="*/ 57413 w 5086379"/>
                <a:gd name="connsiteY25" fmla="*/ 434140 h 5796001"/>
                <a:gd name="connsiteX26" fmla="*/ 1713788 w 5086379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379" h="5796001">
                  <a:moveTo>
                    <a:pt x="0" y="5185390"/>
                  </a:moveTo>
                  <a:lnTo>
                    <a:pt x="96129" y="5266609"/>
                  </a:lnTo>
                  <a:cubicBezTo>
                    <a:pt x="257505" y="5392583"/>
                    <a:pt x="433673" y="5500009"/>
                    <a:pt x="618798" y="5584607"/>
                  </a:cubicBezTo>
                  <a:cubicBezTo>
                    <a:pt x="790710" y="5663125"/>
                    <a:pt x="968770" y="5722306"/>
                    <a:pt x="1151695" y="5761857"/>
                  </a:cubicBezTo>
                  <a:lnTo>
                    <a:pt x="1364580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2" y="2025871"/>
                    <a:pt x="4987953" y="3992158"/>
                  </a:cubicBezTo>
                  <a:cubicBezTo>
                    <a:pt x="4737442" y="4856134"/>
                    <a:pt x="4285216" y="4636462"/>
                    <a:pt x="3685105" y="5224946"/>
                  </a:cubicBezTo>
                  <a:cubicBezTo>
                    <a:pt x="3521946" y="5384990"/>
                    <a:pt x="3369474" y="5552580"/>
                    <a:pt x="3215548" y="5711797"/>
                  </a:cubicBezTo>
                  <a:lnTo>
                    <a:pt x="3131871" y="5796001"/>
                  </a:lnTo>
                  <a:lnTo>
                    <a:pt x="1917858" y="5796001"/>
                  </a:lnTo>
                  <a:lnTo>
                    <a:pt x="2003797" y="5774314"/>
                  </a:lnTo>
                  <a:cubicBezTo>
                    <a:pt x="2274866" y="5680612"/>
                    <a:pt x="2506021" y="5447849"/>
                    <a:pt x="2849381" y="5084958"/>
                  </a:cubicBezTo>
                  <a:cubicBezTo>
                    <a:pt x="2954055" y="4974404"/>
                    <a:pt x="3062270" y="4860082"/>
                    <a:pt x="3178679" y="4745758"/>
                  </a:cubicBezTo>
                  <a:cubicBezTo>
                    <a:pt x="3483577" y="4446761"/>
                    <a:pt x="3764263" y="4302105"/>
                    <a:pt x="3969142" y="4196398"/>
                  </a:cubicBezTo>
                  <a:cubicBezTo>
                    <a:pt x="4069906" y="4144529"/>
                    <a:pt x="4149251" y="4103431"/>
                    <a:pt x="4185198" y="4067178"/>
                  </a:cubicBezTo>
                  <a:cubicBezTo>
                    <a:pt x="4225429" y="4026438"/>
                    <a:pt x="4267708" y="3934369"/>
                    <a:pt x="4304401" y="3808022"/>
                  </a:cubicBezTo>
                  <a:cubicBezTo>
                    <a:pt x="4398272" y="3484435"/>
                    <a:pt x="4400693" y="3145054"/>
                    <a:pt x="4312036" y="2799394"/>
                  </a:cubicBezTo>
                  <a:cubicBezTo>
                    <a:pt x="4226918" y="2467731"/>
                    <a:pt x="4056124" y="2132658"/>
                    <a:pt x="3817903" y="1830249"/>
                  </a:cubicBezTo>
                  <a:cubicBezTo>
                    <a:pt x="3547276" y="1486741"/>
                    <a:pt x="3202705" y="1196357"/>
                    <a:pt x="2821256" y="990682"/>
                  </a:cubicBezTo>
                  <a:cubicBezTo>
                    <a:pt x="2448933" y="789853"/>
                    <a:pt x="2065994" y="683787"/>
                    <a:pt x="1713788" y="683787"/>
                  </a:cubicBezTo>
                  <a:cubicBezTo>
                    <a:pt x="1106552" y="683787"/>
                    <a:pt x="530689" y="887150"/>
                    <a:pt x="66552" y="1261053"/>
                  </a:cubicBezTo>
                  <a:lnTo>
                    <a:pt x="0" y="1320232"/>
                  </a:lnTo>
                  <a:lnTo>
                    <a:pt x="0" y="470600"/>
                  </a:lnTo>
                  <a:lnTo>
                    <a:pt x="57413" y="434140"/>
                  </a:lnTo>
                  <a:cubicBezTo>
                    <a:pt x="544780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62C44622-9766-4F88-A9B0-A71B34E4F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111816"/>
              <a:ext cx="5064554" cy="5746185"/>
            </a:xfrm>
            <a:custGeom>
              <a:avLst/>
              <a:gdLst>
                <a:gd name="connsiteX0" fmla="*/ 0 w 5064554"/>
                <a:gd name="connsiteY0" fmla="*/ 5562249 h 5746185"/>
                <a:gd name="connsiteX1" fmla="*/ 46809 w 5064554"/>
                <a:gd name="connsiteY1" fmla="*/ 5601914 h 5746185"/>
                <a:gd name="connsiteX2" fmla="*/ 103803 w 5064554"/>
                <a:gd name="connsiteY2" fmla="*/ 5645347 h 5746185"/>
                <a:gd name="connsiteX3" fmla="*/ 161915 w 5064554"/>
                <a:gd name="connsiteY3" fmla="*/ 5687702 h 5746185"/>
                <a:gd name="connsiteX4" fmla="*/ 220771 w 5064554"/>
                <a:gd name="connsiteY4" fmla="*/ 5729158 h 5746185"/>
                <a:gd name="connsiteX5" fmla="*/ 246285 w 5064554"/>
                <a:gd name="connsiteY5" fmla="*/ 5746185 h 5746185"/>
                <a:gd name="connsiteX6" fmla="*/ 0 w 5064554"/>
                <a:gd name="connsiteY6" fmla="*/ 5746185 h 5746185"/>
                <a:gd name="connsiteX7" fmla="*/ 1720118 w 5064554"/>
                <a:gd name="connsiteY7" fmla="*/ 79 h 5746185"/>
                <a:gd name="connsiteX8" fmla="*/ 2041220 w 5064554"/>
                <a:gd name="connsiteY8" fmla="*/ 19280 h 5746185"/>
                <a:gd name="connsiteX9" fmla="*/ 2356178 w 5064554"/>
                <a:gd name="connsiteY9" fmla="*/ 76533 h 5746185"/>
                <a:gd name="connsiteX10" fmla="*/ 2956476 w 5064554"/>
                <a:gd name="connsiteY10" fmla="*/ 284898 h 5746185"/>
                <a:gd name="connsiteX11" fmla="*/ 3238838 w 5064554"/>
                <a:gd name="connsiteY11" fmla="*/ 428117 h 5746185"/>
                <a:gd name="connsiteX12" fmla="*/ 3508346 w 5064554"/>
                <a:gd name="connsiteY12" fmla="*/ 593052 h 5746185"/>
                <a:gd name="connsiteX13" fmla="*/ 4003038 w 5064554"/>
                <a:gd name="connsiteY13" fmla="*/ 983938 h 5746185"/>
                <a:gd name="connsiteX14" fmla="*/ 4429376 w 5064554"/>
                <a:gd name="connsiteY14" fmla="*/ 1448410 h 5746185"/>
                <a:gd name="connsiteX15" fmla="*/ 4770594 w 5064554"/>
                <a:gd name="connsiteY15" fmla="*/ 1980902 h 5746185"/>
                <a:gd name="connsiteX16" fmla="*/ 4902648 w 5064554"/>
                <a:gd name="connsiteY16" fmla="*/ 2270210 h 5746185"/>
                <a:gd name="connsiteX17" fmla="*/ 4931144 w 5064554"/>
                <a:gd name="connsiteY17" fmla="*/ 2344691 h 5746185"/>
                <a:gd name="connsiteX18" fmla="*/ 4957220 w 5064554"/>
                <a:gd name="connsiteY18" fmla="*/ 2420068 h 5746185"/>
                <a:gd name="connsiteX19" fmla="*/ 4980316 w 5064554"/>
                <a:gd name="connsiteY19" fmla="*/ 2496522 h 5746185"/>
                <a:gd name="connsiteX20" fmla="*/ 5000617 w 5064554"/>
                <a:gd name="connsiteY20" fmla="*/ 2574414 h 5746185"/>
                <a:gd name="connsiteX21" fmla="*/ 5063572 w 5064554"/>
                <a:gd name="connsiteY21" fmla="*/ 3209382 h 5746185"/>
                <a:gd name="connsiteX22" fmla="*/ 5028556 w 5064554"/>
                <a:gd name="connsiteY22" fmla="*/ 3526687 h 5746185"/>
                <a:gd name="connsiteX23" fmla="*/ 4946789 w 5064554"/>
                <a:gd name="connsiteY23" fmla="*/ 3833942 h 5746185"/>
                <a:gd name="connsiteX24" fmla="*/ 4837646 w 5064554"/>
                <a:gd name="connsiteY24" fmla="*/ 4130967 h 5746185"/>
                <a:gd name="connsiteX25" fmla="*/ 4769104 w 5064554"/>
                <a:gd name="connsiteY25" fmla="*/ 4278673 h 5746185"/>
                <a:gd name="connsiteX26" fmla="*/ 4680818 w 5064554"/>
                <a:gd name="connsiteY26" fmla="*/ 4422429 h 5746185"/>
                <a:gd name="connsiteX27" fmla="*/ 4567762 w 5064554"/>
                <a:gd name="connsiteY27" fmla="*/ 4555058 h 5746185"/>
                <a:gd name="connsiteX28" fmla="*/ 4502759 w 5064554"/>
                <a:gd name="connsiteY28" fmla="*/ 4613925 h 5746185"/>
                <a:gd name="connsiteX29" fmla="*/ 4434218 w 5064554"/>
                <a:gd name="connsiteY29" fmla="*/ 4666689 h 5746185"/>
                <a:gd name="connsiteX30" fmla="*/ 4160610 w 5064554"/>
                <a:gd name="connsiteY30" fmla="*/ 4832881 h 5746185"/>
                <a:gd name="connsiteX31" fmla="*/ 3920156 w 5064554"/>
                <a:gd name="connsiteY31" fmla="*/ 4984175 h 5746185"/>
                <a:gd name="connsiteX32" fmla="*/ 3812501 w 5064554"/>
                <a:gd name="connsiteY32" fmla="*/ 5068168 h 5746185"/>
                <a:gd name="connsiteX33" fmla="*/ 3711179 w 5064554"/>
                <a:gd name="connsiteY33" fmla="*/ 5159158 h 5746185"/>
                <a:gd name="connsiteX34" fmla="*/ 3662380 w 5064554"/>
                <a:gd name="connsiteY34" fmla="*/ 5207795 h 5746185"/>
                <a:gd name="connsiteX35" fmla="*/ 3612091 w 5064554"/>
                <a:gd name="connsiteY35" fmla="*/ 5259662 h 5746185"/>
                <a:gd name="connsiteX36" fmla="*/ 3511327 w 5064554"/>
                <a:gd name="connsiteY36" fmla="*/ 5365012 h 5746185"/>
                <a:gd name="connsiteX37" fmla="*/ 3302909 w 5064554"/>
                <a:gd name="connsiteY37" fmla="*/ 5577146 h 5746185"/>
                <a:gd name="connsiteX38" fmla="*/ 3195253 w 5064554"/>
                <a:gd name="connsiteY38" fmla="*/ 5683753 h 5746185"/>
                <a:gd name="connsiteX39" fmla="*/ 3129248 w 5064554"/>
                <a:gd name="connsiteY39" fmla="*/ 5746185 h 5746185"/>
                <a:gd name="connsiteX40" fmla="*/ 2696114 w 5064554"/>
                <a:gd name="connsiteY40" fmla="*/ 5746185 h 5746185"/>
                <a:gd name="connsiteX41" fmla="*/ 2854035 w 5064554"/>
                <a:gd name="connsiteY41" fmla="*/ 5578941 h 5746185"/>
                <a:gd name="connsiteX42" fmla="*/ 2949771 w 5064554"/>
                <a:gd name="connsiteY42" fmla="*/ 5468566 h 5746185"/>
                <a:gd name="connsiteX43" fmla="*/ 3045690 w 5064554"/>
                <a:gd name="connsiteY43" fmla="*/ 5356219 h 5746185"/>
                <a:gd name="connsiteX44" fmla="*/ 3243679 w 5064554"/>
                <a:gd name="connsiteY44" fmla="*/ 5129905 h 5746185"/>
                <a:gd name="connsiteX45" fmla="*/ 3350402 w 5064554"/>
                <a:gd name="connsiteY45" fmla="*/ 5019889 h 5746185"/>
                <a:gd name="connsiteX46" fmla="*/ 3405908 w 5064554"/>
                <a:gd name="connsiteY46" fmla="*/ 4965868 h 5746185"/>
                <a:gd name="connsiteX47" fmla="*/ 3465323 w 5064554"/>
                <a:gd name="connsiteY47" fmla="*/ 4911130 h 5746185"/>
                <a:gd name="connsiteX48" fmla="*/ 3728872 w 5064554"/>
                <a:gd name="connsiteY48" fmla="*/ 4715505 h 5746185"/>
                <a:gd name="connsiteX49" fmla="*/ 4012537 w 5064554"/>
                <a:gd name="connsiteY49" fmla="*/ 4566545 h 5746185"/>
                <a:gd name="connsiteX50" fmla="*/ 4146455 w 5064554"/>
                <a:gd name="connsiteY50" fmla="*/ 4502832 h 5746185"/>
                <a:gd name="connsiteX51" fmla="*/ 4265658 w 5064554"/>
                <a:gd name="connsiteY51" fmla="*/ 4436787 h 5746185"/>
                <a:gd name="connsiteX52" fmla="*/ 4447068 w 5064554"/>
                <a:gd name="connsiteY52" fmla="*/ 4266826 h 5746185"/>
                <a:gd name="connsiteX53" fmla="*/ 4561802 w 5064554"/>
                <a:gd name="connsiteY53" fmla="*/ 4033693 h 5746185"/>
                <a:gd name="connsiteX54" fmla="*/ 4618237 w 5064554"/>
                <a:gd name="connsiteY54" fmla="*/ 3765564 h 5746185"/>
                <a:gd name="connsiteX55" fmla="*/ 4628108 w 5064554"/>
                <a:gd name="connsiteY55" fmla="*/ 3492050 h 5746185"/>
                <a:gd name="connsiteX56" fmla="*/ 4609670 w 5064554"/>
                <a:gd name="connsiteY56" fmla="*/ 3222125 h 5746185"/>
                <a:gd name="connsiteX57" fmla="*/ 4567390 w 5064554"/>
                <a:gd name="connsiteY57" fmla="*/ 2956508 h 5746185"/>
                <a:gd name="connsiteX58" fmla="*/ 4501083 w 5064554"/>
                <a:gd name="connsiteY58" fmla="*/ 2695555 h 5746185"/>
                <a:gd name="connsiteX59" fmla="*/ 4320789 w 5064554"/>
                <a:gd name="connsiteY59" fmla="*/ 2183167 h 5746185"/>
                <a:gd name="connsiteX60" fmla="*/ 4055189 w 5064554"/>
                <a:gd name="connsiteY60" fmla="*/ 1697159 h 5746185"/>
                <a:gd name="connsiteX61" fmla="*/ 3893334 w 5064554"/>
                <a:gd name="connsiteY61" fmla="*/ 1467972 h 5746185"/>
                <a:gd name="connsiteX62" fmla="*/ 3712854 w 5064554"/>
                <a:gd name="connsiteY62" fmla="*/ 1250454 h 5746185"/>
                <a:gd name="connsiteX63" fmla="*/ 3300486 w 5064554"/>
                <a:gd name="connsiteY63" fmla="*/ 856873 h 5746185"/>
                <a:gd name="connsiteX64" fmla="*/ 2823118 w 5064554"/>
                <a:gd name="connsiteY64" fmla="*/ 536158 h 5746185"/>
                <a:gd name="connsiteX65" fmla="*/ 2759232 w 5064554"/>
                <a:gd name="connsiteY65" fmla="*/ 502417 h 5746185"/>
                <a:gd name="connsiteX66" fmla="*/ 2694601 w 5064554"/>
                <a:gd name="connsiteY66" fmla="*/ 470293 h 5746185"/>
                <a:gd name="connsiteX67" fmla="*/ 2628854 w 5064554"/>
                <a:gd name="connsiteY67" fmla="*/ 440142 h 5746185"/>
                <a:gd name="connsiteX68" fmla="*/ 2562361 w 5064554"/>
                <a:gd name="connsiteY68" fmla="*/ 411605 h 5746185"/>
                <a:gd name="connsiteX69" fmla="*/ 2289497 w 5064554"/>
                <a:gd name="connsiteY69" fmla="*/ 316484 h 5746185"/>
                <a:gd name="connsiteX70" fmla="*/ 2007510 w 5064554"/>
                <a:gd name="connsiteY70" fmla="*/ 254927 h 5746185"/>
                <a:gd name="connsiteX71" fmla="*/ 1720677 w 5064554"/>
                <a:gd name="connsiteY71" fmla="*/ 231775 h 5746185"/>
                <a:gd name="connsiteX72" fmla="*/ 1144034 w 5064554"/>
                <a:gd name="connsiteY72" fmla="*/ 303923 h 5746185"/>
                <a:gd name="connsiteX73" fmla="*/ 609856 w 5064554"/>
                <a:gd name="connsiteY73" fmla="*/ 517135 h 5746185"/>
                <a:gd name="connsiteX74" fmla="*/ 137330 w 5064554"/>
                <a:gd name="connsiteY74" fmla="*/ 828337 h 5746185"/>
                <a:gd name="connsiteX75" fmla="*/ 0 w 5064554"/>
                <a:gd name="connsiteY75" fmla="*/ 943022 h 5746185"/>
                <a:gd name="connsiteX76" fmla="*/ 0 w 5064554"/>
                <a:gd name="connsiteY76" fmla="*/ 441968 h 5746185"/>
                <a:gd name="connsiteX77" fmla="*/ 170854 w 5064554"/>
                <a:gd name="connsiteY77" fmla="*/ 345537 h 5746185"/>
                <a:gd name="connsiteX78" fmla="*/ 466998 w 5064554"/>
                <a:gd name="connsiteY78" fmla="*/ 218852 h 5746185"/>
                <a:gd name="connsiteX79" fmla="*/ 1086479 w 5064554"/>
                <a:gd name="connsiteY79" fmla="*/ 56253 h 5746185"/>
                <a:gd name="connsiteX80" fmla="*/ 1720118 w 5064554"/>
                <a:gd name="connsiteY80" fmla="*/ 79 h 57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064554" h="5746185">
                  <a:moveTo>
                    <a:pt x="0" y="5562249"/>
                  </a:moveTo>
                  <a:lnTo>
                    <a:pt x="46809" y="5601914"/>
                  </a:lnTo>
                  <a:cubicBezTo>
                    <a:pt x="65807" y="5616093"/>
                    <a:pt x="84433" y="5631168"/>
                    <a:pt x="103803" y="5645347"/>
                  </a:cubicBezTo>
                  <a:lnTo>
                    <a:pt x="161915" y="5687702"/>
                  </a:lnTo>
                  <a:lnTo>
                    <a:pt x="220771" y="5729158"/>
                  </a:lnTo>
                  <a:lnTo>
                    <a:pt x="246285" y="5746185"/>
                  </a:lnTo>
                  <a:lnTo>
                    <a:pt x="0" y="5746185"/>
                  </a:lnTo>
                  <a:close/>
                  <a:moveTo>
                    <a:pt x="1720118" y="79"/>
                  </a:moveTo>
                  <a:cubicBezTo>
                    <a:pt x="1827587" y="-820"/>
                    <a:pt x="1935057" y="6001"/>
                    <a:pt x="2041220" y="19280"/>
                  </a:cubicBezTo>
                  <a:cubicBezTo>
                    <a:pt x="2147573" y="31844"/>
                    <a:pt x="2252621" y="51766"/>
                    <a:pt x="2356178" y="76533"/>
                  </a:cubicBezTo>
                  <a:cubicBezTo>
                    <a:pt x="2563478" y="126245"/>
                    <a:pt x="2764261" y="197316"/>
                    <a:pt x="2956476" y="284898"/>
                  </a:cubicBezTo>
                  <a:cubicBezTo>
                    <a:pt x="3052583" y="329049"/>
                    <a:pt x="3147013" y="376429"/>
                    <a:pt x="3238838" y="428117"/>
                  </a:cubicBezTo>
                  <a:cubicBezTo>
                    <a:pt x="3331032" y="479266"/>
                    <a:pt x="3421180" y="534185"/>
                    <a:pt x="3508346" y="593052"/>
                  </a:cubicBezTo>
                  <a:cubicBezTo>
                    <a:pt x="3682868" y="710785"/>
                    <a:pt x="3849007" y="840722"/>
                    <a:pt x="4003038" y="983938"/>
                  </a:cubicBezTo>
                  <a:cubicBezTo>
                    <a:pt x="4157071" y="1127158"/>
                    <a:pt x="4300488" y="1282041"/>
                    <a:pt x="4429376" y="1448410"/>
                  </a:cubicBezTo>
                  <a:cubicBezTo>
                    <a:pt x="4558636" y="1614781"/>
                    <a:pt x="4672623" y="1793174"/>
                    <a:pt x="4770594" y="1980902"/>
                  </a:cubicBezTo>
                  <a:cubicBezTo>
                    <a:pt x="4819206" y="2074945"/>
                    <a:pt x="4862977" y="2171681"/>
                    <a:pt x="4902648" y="2270210"/>
                  </a:cubicBezTo>
                  <a:cubicBezTo>
                    <a:pt x="4912334" y="2294978"/>
                    <a:pt x="4922390" y="2319565"/>
                    <a:pt x="4931144" y="2344691"/>
                  </a:cubicBezTo>
                  <a:lnTo>
                    <a:pt x="4957220" y="2420068"/>
                  </a:lnTo>
                  <a:lnTo>
                    <a:pt x="4980316" y="2496522"/>
                  </a:lnTo>
                  <a:cubicBezTo>
                    <a:pt x="4987766" y="2522187"/>
                    <a:pt x="4993911" y="2548031"/>
                    <a:pt x="5000617" y="2574414"/>
                  </a:cubicBezTo>
                  <a:cubicBezTo>
                    <a:pt x="5051278" y="2781523"/>
                    <a:pt x="5069160" y="2996351"/>
                    <a:pt x="5063572" y="3209382"/>
                  </a:cubicBezTo>
                  <a:cubicBezTo>
                    <a:pt x="5060778" y="3315809"/>
                    <a:pt x="5049043" y="3422236"/>
                    <a:pt x="5028556" y="3526687"/>
                  </a:cubicBezTo>
                  <a:cubicBezTo>
                    <a:pt x="5008069" y="3631141"/>
                    <a:pt x="4979571" y="3733619"/>
                    <a:pt x="4946789" y="3833942"/>
                  </a:cubicBezTo>
                  <a:cubicBezTo>
                    <a:pt x="4914009" y="3934267"/>
                    <a:pt x="4879179" y="4032079"/>
                    <a:pt x="4837646" y="4130967"/>
                  </a:cubicBezTo>
                  <a:cubicBezTo>
                    <a:pt x="4816971" y="4180322"/>
                    <a:pt x="4794620" y="4229678"/>
                    <a:pt x="4769104" y="4278673"/>
                  </a:cubicBezTo>
                  <a:cubicBezTo>
                    <a:pt x="4743029" y="4327308"/>
                    <a:pt x="4714530" y="4375946"/>
                    <a:pt x="4680818" y="4422429"/>
                  </a:cubicBezTo>
                  <a:cubicBezTo>
                    <a:pt x="4647478" y="4469092"/>
                    <a:pt x="4609482" y="4513961"/>
                    <a:pt x="4567762" y="4555058"/>
                  </a:cubicBezTo>
                  <a:cubicBezTo>
                    <a:pt x="4546715" y="4575518"/>
                    <a:pt x="4525110" y="4595260"/>
                    <a:pt x="4502759" y="4613925"/>
                  </a:cubicBezTo>
                  <a:cubicBezTo>
                    <a:pt x="4480408" y="4632591"/>
                    <a:pt x="4457313" y="4649999"/>
                    <a:pt x="4434218" y="4666689"/>
                  </a:cubicBezTo>
                  <a:cubicBezTo>
                    <a:pt x="4341090" y="4733452"/>
                    <a:pt x="4246659" y="4783347"/>
                    <a:pt x="4160610" y="4832881"/>
                  </a:cubicBezTo>
                  <a:cubicBezTo>
                    <a:pt x="4074002" y="4881876"/>
                    <a:pt x="3994471" y="4930513"/>
                    <a:pt x="3920156" y="4984175"/>
                  </a:cubicBezTo>
                  <a:cubicBezTo>
                    <a:pt x="3882905" y="5010734"/>
                    <a:pt x="3847144" y="5038913"/>
                    <a:pt x="3812501" y="5068168"/>
                  </a:cubicBezTo>
                  <a:cubicBezTo>
                    <a:pt x="3777485" y="5097062"/>
                    <a:pt x="3743960" y="5127752"/>
                    <a:pt x="3711179" y="5159158"/>
                  </a:cubicBezTo>
                  <a:cubicBezTo>
                    <a:pt x="3694601" y="5175132"/>
                    <a:pt x="3679143" y="5190745"/>
                    <a:pt x="3662380" y="5207795"/>
                  </a:cubicBezTo>
                  <a:lnTo>
                    <a:pt x="3612091" y="5259662"/>
                  </a:lnTo>
                  <a:lnTo>
                    <a:pt x="3511327" y="5365012"/>
                  </a:lnTo>
                  <a:cubicBezTo>
                    <a:pt x="3443530" y="5435544"/>
                    <a:pt x="3373686" y="5505897"/>
                    <a:pt x="3302909" y="5577146"/>
                  </a:cubicBezTo>
                  <a:cubicBezTo>
                    <a:pt x="3267520" y="5612861"/>
                    <a:pt x="3231573" y="5648219"/>
                    <a:pt x="3195253" y="5683753"/>
                  </a:cubicBezTo>
                  <a:lnTo>
                    <a:pt x="3129248" y="5746185"/>
                  </a:lnTo>
                  <a:lnTo>
                    <a:pt x="2696114" y="5746185"/>
                  </a:lnTo>
                  <a:lnTo>
                    <a:pt x="2854035" y="5578941"/>
                  </a:lnTo>
                  <a:cubicBezTo>
                    <a:pt x="2886257" y="5542689"/>
                    <a:pt x="2917921" y="5505718"/>
                    <a:pt x="2949771" y="5468566"/>
                  </a:cubicBezTo>
                  <a:lnTo>
                    <a:pt x="3045690" y="5356219"/>
                  </a:lnTo>
                  <a:cubicBezTo>
                    <a:pt x="3110136" y="5281019"/>
                    <a:pt x="3174578" y="5204384"/>
                    <a:pt x="3243679" y="5129905"/>
                  </a:cubicBezTo>
                  <a:cubicBezTo>
                    <a:pt x="3278324" y="5092934"/>
                    <a:pt x="3313897" y="5056143"/>
                    <a:pt x="3350402" y="5019889"/>
                  </a:cubicBezTo>
                  <a:lnTo>
                    <a:pt x="3405908" y="4965868"/>
                  </a:lnTo>
                  <a:cubicBezTo>
                    <a:pt x="3424533" y="4947921"/>
                    <a:pt x="3445208" y="4929077"/>
                    <a:pt x="3465323" y="4911130"/>
                  </a:cubicBezTo>
                  <a:cubicBezTo>
                    <a:pt x="3546342" y="4838623"/>
                    <a:pt x="3635745" y="4772936"/>
                    <a:pt x="3728872" y="4715505"/>
                  </a:cubicBezTo>
                  <a:cubicBezTo>
                    <a:pt x="3821999" y="4657895"/>
                    <a:pt x="3919784" y="4609976"/>
                    <a:pt x="4012537" y="4566545"/>
                  </a:cubicBezTo>
                  <a:cubicBezTo>
                    <a:pt x="4058915" y="4544830"/>
                    <a:pt x="4103989" y="4524011"/>
                    <a:pt x="4146455" y="4502832"/>
                  </a:cubicBezTo>
                  <a:cubicBezTo>
                    <a:pt x="4189107" y="4481656"/>
                    <a:pt x="4229152" y="4460298"/>
                    <a:pt x="4265658" y="4436787"/>
                  </a:cubicBezTo>
                  <a:cubicBezTo>
                    <a:pt x="4339041" y="4390303"/>
                    <a:pt x="4398456" y="4335026"/>
                    <a:pt x="4447068" y="4266826"/>
                  </a:cubicBezTo>
                  <a:cubicBezTo>
                    <a:pt x="4495309" y="4198628"/>
                    <a:pt x="4533305" y="4118942"/>
                    <a:pt x="4561802" y="4033693"/>
                  </a:cubicBezTo>
                  <a:cubicBezTo>
                    <a:pt x="4590112" y="3948445"/>
                    <a:pt x="4608180" y="3856557"/>
                    <a:pt x="4618237" y="3765564"/>
                  </a:cubicBezTo>
                  <a:cubicBezTo>
                    <a:pt x="4627922" y="3674214"/>
                    <a:pt x="4630157" y="3582682"/>
                    <a:pt x="4628108" y="3492050"/>
                  </a:cubicBezTo>
                  <a:cubicBezTo>
                    <a:pt x="4625128" y="3401236"/>
                    <a:pt x="4618611" y="3311322"/>
                    <a:pt x="4609670" y="3222125"/>
                  </a:cubicBezTo>
                  <a:cubicBezTo>
                    <a:pt x="4600543" y="3132928"/>
                    <a:pt x="4586760" y="3044269"/>
                    <a:pt x="4567390" y="2956508"/>
                  </a:cubicBezTo>
                  <a:cubicBezTo>
                    <a:pt x="4548205" y="2868747"/>
                    <a:pt x="4525296" y="2782062"/>
                    <a:pt x="4501083" y="2695555"/>
                  </a:cubicBezTo>
                  <a:cubicBezTo>
                    <a:pt x="4452658" y="2522726"/>
                    <a:pt x="4395662" y="2350434"/>
                    <a:pt x="4320789" y="2183167"/>
                  </a:cubicBezTo>
                  <a:cubicBezTo>
                    <a:pt x="4245914" y="2015899"/>
                    <a:pt x="4157071" y="1853298"/>
                    <a:pt x="4055189" y="1697159"/>
                  </a:cubicBezTo>
                  <a:cubicBezTo>
                    <a:pt x="4004157" y="1619267"/>
                    <a:pt x="3950142" y="1542813"/>
                    <a:pt x="3893334" y="1467972"/>
                  </a:cubicBezTo>
                  <a:cubicBezTo>
                    <a:pt x="3836528" y="1393134"/>
                    <a:pt x="3775995" y="1320986"/>
                    <a:pt x="3712854" y="1250454"/>
                  </a:cubicBezTo>
                  <a:cubicBezTo>
                    <a:pt x="3587133" y="1109210"/>
                    <a:pt x="3449118" y="977120"/>
                    <a:pt x="3300486" y="856873"/>
                  </a:cubicBezTo>
                  <a:cubicBezTo>
                    <a:pt x="3152043" y="736089"/>
                    <a:pt x="2992237" y="628047"/>
                    <a:pt x="2823118" y="536158"/>
                  </a:cubicBezTo>
                  <a:cubicBezTo>
                    <a:pt x="2801884" y="524852"/>
                    <a:pt x="2780652" y="513367"/>
                    <a:pt x="2759232" y="502417"/>
                  </a:cubicBezTo>
                  <a:lnTo>
                    <a:pt x="2694601" y="470293"/>
                  </a:lnTo>
                  <a:lnTo>
                    <a:pt x="2628854" y="440142"/>
                  </a:lnTo>
                  <a:cubicBezTo>
                    <a:pt x="2606875" y="430092"/>
                    <a:pt x="2584525" y="421117"/>
                    <a:pt x="2562361" y="411605"/>
                  </a:cubicBezTo>
                  <a:cubicBezTo>
                    <a:pt x="2473517" y="374455"/>
                    <a:pt x="2382068" y="343227"/>
                    <a:pt x="2289497" y="316484"/>
                  </a:cubicBezTo>
                  <a:cubicBezTo>
                    <a:pt x="2196929" y="289923"/>
                    <a:pt x="2102498" y="269643"/>
                    <a:pt x="2007510" y="254927"/>
                  </a:cubicBezTo>
                  <a:cubicBezTo>
                    <a:pt x="1912333" y="240748"/>
                    <a:pt x="1816411" y="232852"/>
                    <a:pt x="1720677" y="231775"/>
                  </a:cubicBezTo>
                  <a:cubicBezTo>
                    <a:pt x="1526042" y="230339"/>
                    <a:pt x="1331219" y="254747"/>
                    <a:pt x="1144034" y="303923"/>
                  </a:cubicBezTo>
                  <a:cubicBezTo>
                    <a:pt x="956475" y="352739"/>
                    <a:pt x="777671" y="427399"/>
                    <a:pt x="609856" y="517135"/>
                  </a:cubicBezTo>
                  <a:cubicBezTo>
                    <a:pt x="441854" y="607049"/>
                    <a:pt x="284843" y="712938"/>
                    <a:pt x="137330" y="828337"/>
                  </a:cubicBezTo>
                  <a:lnTo>
                    <a:pt x="0" y="943022"/>
                  </a:lnTo>
                  <a:lnTo>
                    <a:pt x="0" y="441968"/>
                  </a:lnTo>
                  <a:lnTo>
                    <a:pt x="170854" y="345537"/>
                  </a:lnTo>
                  <a:cubicBezTo>
                    <a:pt x="267240" y="298045"/>
                    <a:pt x="366234" y="255824"/>
                    <a:pt x="466998" y="218852"/>
                  </a:cubicBezTo>
                  <a:cubicBezTo>
                    <a:pt x="668527" y="144732"/>
                    <a:pt x="876944" y="92505"/>
                    <a:pt x="1086479" y="56253"/>
                  </a:cubicBezTo>
                  <a:cubicBezTo>
                    <a:pt x="1296203" y="20358"/>
                    <a:pt x="1507974" y="1514"/>
                    <a:pt x="1720118" y="7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76DA3EB3-67D4-47DC-A531-F4B0EB029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35182"/>
              <a:ext cx="5401995" cy="5922818"/>
            </a:xfrm>
            <a:custGeom>
              <a:avLst/>
              <a:gdLst>
                <a:gd name="connsiteX0" fmla="*/ 0 w 5401995"/>
                <a:gd name="connsiteY0" fmla="*/ 5912646 h 5922818"/>
                <a:gd name="connsiteX1" fmla="*/ 15931 w 5401995"/>
                <a:gd name="connsiteY1" fmla="*/ 5922818 h 5922818"/>
                <a:gd name="connsiteX2" fmla="*/ 0 w 5401995"/>
                <a:gd name="connsiteY2" fmla="*/ 5922818 h 5922818"/>
                <a:gd name="connsiteX3" fmla="*/ 1741724 w 5401995"/>
                <a:gd name="connsiteY3" fmla="*/ 0 h 5922818"/>
                <a:gd name="connsiteX4" fmla="*/ 5401995 w 5401995"/>
                <a:gd name="connsiteY4" fmla="*/ 3449232 h 5922818"/>
                <a:gd name="connsiteX5" fmla="*/ 4367046 w 5401995"/>
                <a:gd name="connsiteY5" fmla="*/ 5852517 h 5922818"/>
                <a:gd name="connsiteX6" fmla="*/ 4290573 w 5401995"/>
                <a:gd name="connsiteY6" fmla="*/ 5922818 h 5922818"/>
                <a:gd name="connsiteX7" fmla="*/ 3023725 w 5401995"/>
                <a:gd name="connsiteY7" fmla="*/ 5922818 h 5922818"/>
                <a:gd name="connsiteX8" fmla="*/ 3043643 w 5401995"/>
                <a:gd name="connsiteY8" fmla="*/ 5905761 h 5922818"/>
                <a:gd name="connsiteX9" fmla="*/ 3156885 w 5401995"/>
                <a:gd name="connsiteY9" fmla="*/ 5797204 h 5922818"/>
                <a:gd name="connsiteX10" fmla="*/ 3267706 w 5401995"/>
                <a:gd name="connsiteY10" fmla="*/ 5685616 h 5922818"/>
                <a:gd name="connsiteX11" fmla="*/ 3487673 w 5401995"/>
                <a:gd name="connsiteY11" fmla="*/ 5458875 h 5922818"/>
                <a:gd name="connsiteX12" fmla="*/ 3598682 w 5401995"/>
                <a:gd name="connsiteY12" fmla="*/ 5345506 h 5922818"/>
                <a:gd name="connsiteX13" fmla="*/ 3713227 w 5401995"/>
                <a:gd name="connsiteY13" fmla="*/ 5233203 h 5922818"/>
                <a:gd name="connsiteX14" fmla="*/ 4248708 w 5401995"/>
                <a:gd name="connsiteY14" fmla="*/ 4858691 h 5922818"/>
                <a:gd name="connsiteX15" fmla="*/ 4518032 w 5401995"/>
                <a:gd name="connsiteY15" fmla="*/ 4700401 h 5922818"/>
                <a:gd name="connsiteX16" fmla="*/ 4720304 w 5401995"/>
                <a:gd name="connsiteY16" fmla="*/ 4500399 h 5922818"/>
                <a:gd name="connsiteX17" fmla="*/ 4846027 w 5401995"/>
                <a:gd name="connsiteY17" fmla="*/ 4246029 h 5922818"/>
                <a:gd name="connsiteX18" fmla="*/ 4920900 w 5401995"/>
                <a:gd name="connsiteY18" fmla="*/ 3963496 h 5922818"/>
                <a:gd name="connsiteX19" fmla="*/ 4933752 w 5401995"/>
                <a:gd name="connsiteY19" fmla="*/ 3891303 h 5922818"/>
                <a:gd name="connsiteX20" fmla="*/ 4944740 w 5401995"/>
                <a:gd name="connsiteY20" fmla="*/ 3818931 h 5922818"/>
                <a:gd name="connsiteX21" fmla="*/ 4952935 w 5401995"/>
                <a:gd name="connsiteY21" fmla="*/ 3746381 h 5922818"/>
                <a:gd name="connsiteX22" fmla="*/ 4958896 w 5401995"/>
                <a:gd name="connsiteY22" fmla="*/ 3673652 h 5922818"/>
                <a:gd name="connsiteX23" fmla="*/ 4962249 w 5401995"/>
                <a:gd name="connsiteY23" fmla="*/ 3382920 h 5922818"/>
                <a:gd name="connsiteX24" fmla="*/ 4957593 w 5401995"/>
                <a:gd name="connsiteY24" fmla="*/ 3310370 h 5922818"/>
                <a:gd name="connsiteX25" fmla="*/ 4950515 w 5401995"/>
                <a:gd name="connsiteY25" fmla="*/ 3237998 h 5922818"/>
                <a:gd name="connsiteX26" fmla="*/ 4941761 w 5401995"/>
                <a:gd name="connsiteY26" fmla="*/ 3165805 h 5922818"/>
                <a:gd name="connsiteX27" fmla="*/ 4931145 w 5401995"/>
                <a:gd name="connsiteY27" fmla="*/ 3093968 h 5922818"/>
                <a:gd name="connsiteX28" fmla="*/ 4869122 w 5401995"/>
                <a:gd name="connsiteY28" fmla="*/ 2809296 h 5922818"/>
                <a:gd name="connsiteX29" fmla="*/ 4660144 w 5401995"/>
                <a:gd name="connsiteY29" fmla="*/ 2260271 h 5922818"/>
                <a:gd name="connsiteX30" fmla="*/ 4518404 w 5401995"/>
                <a:gd name="connsiteY30" fmla="*/ 1998593 h 5922818"/>
                <a:gd name="connsiteX31" fmla="*/ 4355246 w 5401995"/>
                <a:gd name="connsiteY31" fmla="*/ 1746720 h 5922818"/>
                <a:gd name="connsiteX32" fmla="*/ 4171971 w 5401995"/>
                <a:gd name="connsiteY32" fmla="*/ 1505719 h 5922818"/>
                <a:gd name="connsiteX33" fmla="*/ 3969141 w 5401995"/>
                <a:gd name="connsiteY33" fmla="*/ 1277017 h 5922818"/>
                <a:gd name="connsiteX34" fmla="*/ 3748056 w 5401995"/>
                <a:gd name="connsiteY34" fmla="*/ 1062043 h 5922818"/>
                <a:gd name="connsiteX35" fmla="*/ 3507974 w 5401995"/>
                <a:gd name="connsiteY35" fmla="*/ 864002 h 5922818"/>
                <a:gd name="connsiteX36" fmla="*/ 3250199 w 5401995"/>
                <a:gd name="connsiteY36" fmla="*/ 684854 h 5922818"/>
                <a:gd name="connsiteX37" fmla="*/ 2974728 w 5401995"/>
                <a:gd name="connsiteY37" fmla="*/ 529060 h 5922818"/>
                <a:gd name="connsiteX38" fmla="*/ 2683054 w 5401995"/>
                <a:gd name="connsiteY38" fmla="*/ 400004 h 5922818"/>
                <a:gd name="connsiteX39" fmla="*/ 2377410 w 5401995"/>
                <a:gd name="connsiteY39" fmla="*/ 302321 h 5922818"/>
                <a:gd name="connsiteX40" fmla="*/ 1738558 w 5401995"/>
                <a:gd name="connsiteY40" fmla="*/ 219075 h 5922818"/>
                <a:gd name="connsiteX41" fmla="*/ 1096353 w 5401995"/>
                <a:gd name="connsiteY41" fmla="*/ 287347 h 5922818"/>
                <a:gd name="connsiteX42" fmla="*/ 1076608 w 5401995"/>
                <a:gd name="connsiteY42" fmla="*/ 291269 h 5922818"/>
                <a:gd name="connsiteX43" fmla="*/ 1057052 w 5401995"/>
                <a:gd name="connsiteY43" fmla="*/ 296081 h 5922818"/>
                <a:gd name="connsiteX44" fmla="*/ 1017940 w 5401995"/>
                <a:gd name="connsiteY44" fmla="*/ 305708 h 5922818"/>
                <a:gd name="connsiteX45" fmla="*/ 939899 w 5401995"/>
                <a:gd name="connsiteY45" fmla="*/ 325137 h 5922818"/>
                <a:gd name="connsiteX46" fmla="*/ 862788 w 5401995"/>
                <a:gd name="connsiteY46" fmla="*/ 347418 h 5922818"/>
                <a:gd name="connsiteX47" fmla="*/ 786052 w 5401995"/>
                <a:gd name="connsiteY47" fmla="*/ 370948 h 5922818"/>
                <a:gd name="connsiteX48" fmla="*/ 710434 w 5401995"/>
                <a:gd name="connsiteY48" fmla="*/ 397152 h 5922818"/>
                <a:gd name="connsiteX49" fmla="*/ 635372 w 5401995"/>
                <a:gd name="connsiteY49" fmla="*/ 424425 h 5922818"/>
                <a:gd name="connsiteX50" fmla="*/ 561615 w 5401995"/>
                <a:gd name="connsiteY50" fmla="*/ 454551 h 5922818"/>
                <a:gd name="connsiteX51" fmla="*/ 488419 w 5401995"/>
                <a:gd name="connsiteY51" fmla="*/ 485744 h 5922818"/>
                <a:gd name="connsiteX52" fmla="*/ 206696 w 5401995"/>
                <a:gd name="connsiteY52" fmla="*/ 629655 h 5922818"/>
                <a:gd name="connsiteX53" fmla="*/ 0 w 5401995"/>
                <a:gd name="connsiteY53" fmla="*/ 763803 h 5922818"/>
                <a:gd name="connsiteX54" fmla="*/ 0 w 5401995"/>
                <a:gd name="connsiteY54" fmla="*/ 418320 h 5922818"/>
                <a:gd name="connsiteX55" fmla="*/ 89677 w 5401995"/>
                <a:gd name="connsiteY55" fmla="*/ 370541 h 5922818"/>
                <a:gd name="connsiteX56" fmla="*/ 1741724 w 5401995"/>
                <a:gd name="connsiteY56" fmla="*/ 0 h 59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401995" h="5922818">
                  <a:moveTo>
                    <a:pt x="0" y="5912646"/>
                  </a:moveTo>
                  <a:lnTo>
                    <a:pt x="15931" y="5922818"/>
                  </a:lnTo>
                  <a:lnTo>
                    <a:pt x="0" y="5922818"/>
                  </a:lnTo>
                  <a:close/>
                  <a:moveTo>
                    <a:pt x="1741724" y="0"/>
                  </a:moveTo>
                  <a:cubicBezTo>
                    <a:pt x="3763330" y="0"/>
                    <a:pt x="5401995" y="1544222"/>
                    <a:pt x="5401995" y="3449232"/>
                  </a:cubicBezTo>
                  <a:cubicBezTo>
                    <a:pt x="5401995" y="4383723"/>
                    <a:pt x="5007554" y="5231364"/>
                    <a:pt x="4367046" y="5852517"/>
                  </a:cubicBezTo>
                  <a:lnTo>
                    <a:pt x="4290573" y="5922818"/>
                  </a:lnTo>
                  <a:lnTo>
                    <a:pt x="3023725" y="5922818"/>
                  </a:lnTo>
                  <a:lnTo>
                    <a:pt x="3043643" y="5905761"/>
                  </a:lnTo>
                  <a:cubicBezTo>
                    <a:pt x="3081825" y="5870109"/>
                    <a:pt x="3119635" y="5833924"/>
                    <a:pt x="3156885" y="5797204"/>
                  </a:cubicBezTo>
                  <a:cubicBezTo>
                    <a:pt x="3194136" y="5760482"/>
                    <a:pt x="3231014" y="5723050"/>
                    <a:pt x="3267706" y="5685616"/>
                  </a:cubicBezTo>
                  <a:cubicBezTo>
                    <a:pt x="3341276" y="5610748"/>
                    <a:pt x="3414103" y="5534633"/>
                    <a:pt x="3487673" y="5458875"/>
                  </a:cubicBezTo>
                  <a:lnTo>
                    <a:pt x="3598682" y="5345506"/>
                  </a:lnTo>
                  <a:cubicBezTo>
                    <a:pt x="3635933" y="5307715"/>
                    <a:pt x="3673369" y="5270460"/>
                    <a:pt x="3713227" y="5233203"/>
                  </a:cubicBezTo>
                  <a:cubicBezTo>
                    <a:pt x="3869868" y="5083827"/>
                    <a:pt x="4057798" y="4960832"/>
                    <a:pt x="4248708" y="4858691"/>
                  </a:cubicBezTo>
                  <a:cubicBezTo>
                    <a:pt x="4343325" y="4806462"/>
                    <a:pt x="4437012" y="4757622"/>
                    <a:pt x="4518032" y="4700401"/>
                  </a:cubicBezTo>
                  <a:cubicBezTo>
                    <a:pt x="4599240" y="4643539"/>
                    <a:pt x="4667408" y="4577761"/>
                    <a:pt x="4720304" y="4500399"/>
                  </a:cubicBezTo>
                  <a:cubicBezTo>
                    <a:pt x="4774131" y="4423929"/>
                    <a:pt x="4813991" y="4336941"/>
                    <a:pt x="4846027" y="4246029"/>
                  </a:cubicBezTo>
                  <a:cubicBezTo>
                    <a:pt x="4878062" y="4155120"/>
                    <a:pt x="4901903" y="4059396"/>
                    <a:pt x="4920900" y="3963496"/>
                  </a:cubicBezTo>
                  <a:cubicBezTo>
                    <a:pt x="4924998" y="3939253"/>
                    <a:pt x="4930213" y="3915366"/>
                    <a:pt x="4933752" y="3891303"/>
                  </a:cubicBezTo>
                  <a:lnTo>
                    <a:pt x="4944740" y="3818931"/>
                  </a:lnTo>
                  <a:lnTo>
                    <a:pt x="4952935" y="3746381"/>
                  </a:lnTo>
                  <a:cubicBezTo>
                    <a:pt x="4956103" y="3722138"/>
                    <a:pt x="4956848" y="3697895"/>
                    <a:pt x="4958896" y="3673652"/>
                  </a:cubicBezTo>
                  <a:cubicBezTo>
                    <a:pt x="4966160" y="3576682"/>
                    <a:pt x="4966346" y="3479712"/>
                    <a:pt x="4962249" y="3382920"/>
                  </a:cubicBezTo>
                  <a:lnTo>
                    <a:pt x="4957593" y="3310370"/>
                  </a:lnTo>
                  <a:cubicBezTo>
                    <a:pt x="4955544" y="3286128"/>
                    <a:pt x="4952750" y="3262063"/>
                    <a:pt x="4950515" y="3237998"/>
                  </a:cubicBezTo>
                  <a:cubicBezTo>
                    <a:pt x="4948466" y="3213755"/>
                    <a:pt x="4944555" y="3189870"/>
                    <a:pt x="4941761" y="3165805"/>
                  </a:cubicBezTo>
                  <a:cubicBezTo>
                    <a:pt x="4939154" y="3141741"/>
                    <a:pt x="4935055" y="3117855"/>
                    <a:pt x="4931145" y="3093968"/>
                  </a:cubicBezTo>
                  <a:cubicBezTo>
                    <a:pt x="4915313" y="2998246"/>
                    <a:pt x="4894639" y="2903237"/>
                    <a:pt x="4869122" y="2809296"/>
                  </a:cubicBezTo>
                  <a:cubicBezTo>
                    <a:pt x="4817156" y="2621416"/>
                    <a:pt x="4746939" y="2437813"/>
                    <a:pt x="4660144" y="2260271"/>
                  </a:cubicBezTo>
                  <a:cubicBezTo>
                    <a:pt x="4616561" y="2171501"/>
                    <a:pt x="4569251" y="2084156"/>
                    <a:pt x="4518404" y="1998593"/>
                  </a:cubicBezTo>
                  <a:cubicBezTo>
                    <a:pt x="4467931" y="1912853"/>
                    <a:pt x="4412986" y="1828894"/>
                    <a:pt x="4355246" y="1746720"/>
                  </a:cubicBezTo>
                  <a:cubicBezTo>
                    <a:pt x="4297694" y="1664544"/>
                    <a:pt x="4236043" y="1584507"/>
                    <a:pt x="4171971" y="1505719"/>
                  </a:cubicBezTo>
                  <a:cubicBezTo>
                    <a:pt x="4107528" y="1427287"/>
                    <a:pt x="4039918" y="1350994"/>
                    <a:pt x="3969141" y="1277017"/>
                  </a:cubicBezTo>
                  <a:cubicBezTo>
                    <a:pt x="3898364" y="1203221"/>
                    <a:pt x="3825167" y="1130849"/>
                    <a:pt x="3748056" y="1062043"/>
                  </a:cubicBezTo>
                  <a:cubicBezTo>
                    <a:pt x="3671133" y="993236"/>
                    <a:pt x="3591043" y="926925"/>
                    <a:pt x="3507974" y="864002"/>
                  </a:cubicBezTo>
                  <a:cubicBezTo>
                    <a:pt x="3424904" y="801078"/>
                    <a:pt x="3339042" y="741005"/>
                    <a:pt x="3250199" y="684854"/>
                  </a:cubicBezTo>
                  <a:cubicBezTo>
                    <a:pt x="3161168" y="629241"/>
                    <a:pt x="3069530" y="576655"/>
                    <a:pt x="2974728" y="529060"/>
                  </a:cubicBezTo>
                  <a:cubicBezTo>
                    <a:pt x="2880110" y="481288"/>
                    <a:pt x="2783072" y="437439"/>
                    <a:pt x="2683054" y="400004"/>
                  </a:cubicBezTo>
                  <a:cubicBezTo>
                    <a:pt x="2583408" y="361858"/>
                    <a:pt x="2481341" y="329058"/>
                    <a:pt x="2377410" y="302321"/>
                  </a:cubicBezTo>
                  <a:cubicBezTo>
                    <a:pt x="2169737" y="248667"/>
                    <a:pt x="1954240" y="218897"/>
                    <a:pt x="1738558" y="219075"/>
                  </a:cubicBezTo>
                  <a:cubicBezTo>
                    <a:pt x="1522503" y="219788"/>
                    <a:pt x="1306634" y="242605"/>
                    <a:pt x="1096353" y="287347"/>
                  </a:cubicBezTo>
                  <a:lnTo>
                    <a:pt x="1076608" y="291269"/>
                  </a:lnTo>
                  <a:lnTo>
                    <a:pt x="1057052" y="296081"/>
                  </a:lnTo>
                  <a:lnTo>
                    <a:pt x="1017940" y="305708"/>
                  </a:lnTo>
                  <a:lnTo>
                    <a:pt x="939899" y="325137"/>
                  </a:lnTo>
                  <a:cubicBezTo>
                    <a:pt x="913823" y="331019"/>
                    <a:pt x="888493" y="339755"/>
                    <a:pt x="862788" y="347418"/>
                  </a:cubicBezTo>
                  <a:lnTo>
                    <a:pt x="786052" y="370948"/>
                  </a:lnTo>
                  <a:cubicBezTo>
                    <a:pt x="760350" y="378258"/>
                    <a:pt x="735578" y="388418"/>
                    <a:pt x="710434" y="397152"/>
                  </a:cubicBezTo>
                  <a:lnTo>
                    <a:pt x="635372" y="424425"/>
                  </a:lnTo>
                  <a:cubicBezTo>
                    <a:pt x="610227" y="432981"/>
                    <a:pt x="586201" y="444390"/>
                    <a:pt x="561615" y="454551"/>
                  </a:cubicBezTo>
                  <a:lnTo>
                    <a:pt x="488419" y="485744"/>
                  </a:lnTo>
                  <a:cubicBezTo>
                    <a:pt x="391519" y="528927"/>
                    <a:pt x="297519" y="577078"/>
                    <a:pt x="206696" y="629655"/>
                  </a:cubicBezTo>
                  <a:lnTo>
                    <a:pt x="0" y="763803"/>
                  </a:lnTo>
                  <a:lnTo>
                    <a:pt x="0" y="418320"/>
                  </a:lnTo>
                  <a:lnTo>
                    <a:pt x="89677" y="370541"/>
                  </a:lnTo>
                  <a:cubicBezTo>
                    <a:pt x="585987" y="133552"/>
                    <a:pt x="1147340" y="0"/>
                    <a:pt x="174172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Veliko licitarsko srce - komadno">
            <a:extLst>
              <a:ext uri="{FF2B5EF4-FFF2-40B4-BE49-F238E27FC236}">
                <a16:creationId xmlns:a16="http://schemas.microsoft.com/office/drawing/2014/main" id="{EDD2C036-7FCE-4CE2-5E55-7AB109CB88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9" r="1" b="13688"/>
          <a:stretch/>
        </p:blipFill>
        <p:spPr bwMode="auto">
          <a:xfrm>
            <a:off x="5970866" y="4"/>
            <a:ext cx="4985039" cy="3574989"/>
          </a:xfrm>
          <a:custGeom>
            <a:avLst/>
            <a:gdLst/>
            <a:ahLst/>
            <a:cxnLst/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2482B707-DAC7-4D8A-BA19-3771A51A6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5815" y="-1438"/>
            <a:ext cx="5699636" cy="3920553"/>
            <a:chOff x="5605815" y="-1438"/>
            <a:chExt cx="5699636" cy="3920553"/>
          </a:xfrm>
        </p:grpSpPr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ECB3F052-1839-4D87-A112-D7EF77884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80141" y="-1438"/>
              <a:ext cx="5174061" cy="3697191"/>
            </a:xfrm>
            <a:custGeom>
              <a:avLst/>
              <a:gdLst>
                <a:gd name="connsiteX0" fmla="*/ 264241 w 5174061"/>
                <a:gd name="connsiteY0" fmla="*/ 0 h 3697191"/>
                <a:gd name="connsiteX1" fmla="*/ 654940 w 5174061"/>
                <a:gd name="connsiteY1" fmla="*/ 0 h 3697191"/>
                <a:gd name="connsiteX2" fmla="*/ 634048 w 5174061"/>
                <a:gd name="connsiteY2" fmla="*/ 36881 h 3697191"/>
                <a:gd name="connsiteX3" fmla="*/ 542485 w 5174061"/>
                <a:gd name="connsiteY3" fmla="*/ 238736 h 3697191"/>
                <a:gd name="connsiteX4" fmla="*/ 416337 w 5174061"/>
                <a:gd name="connsiteY4" fmla="*/ 662204 h 3697191"/>
                <a:gd name="connsiteX5" fmla="*/ 382914 w 5174061"/>
                <a:gd name="connsiteY5" fmla="*/ 880245 h 3697191"/>
                <a:gd name="connsiteX6" fmla="*/ 367997 w 5174061"/>
                <a:gd name="connsiteY6" fmla="*/ 1099943 h 3697191"/>
                <a:gd name="connsiteX7" fmla="*/ 371311 w 5174061"/>
                <a:gd name="connsiteY7" fmla="*/ 1320102 h 3697191"/>
                <a:gd name="connsiteX8" fmla="*/ 392397 w 5174061"/>
                <a:gd name="connsiteY8" fmla="*/ 1539340 h 3697191"/>
                <a:gd name="connsiteX9" fmla="*/ 495433 w 5174061"/>
                <a:gd name="connsiteY9" fmla="*/ 1968700 h 3697191"/>
                <a:gd name="connsiteX10" fmla="*/ 680602 w 5174061"/>
                <a:gd name="connsiteY10" fmla="*/ 2372187 h 3697191"/>
                <a:gd name="connsiteX11" fmla="*/ 802053 w 5174061"/>
                <a:gd name="connsiteY11" fmla="*/ 2559474 h 3697191"/>
                <a:gd name="connsiteX12" fmla="*/ 869455 w 5174061"/>
                <a:gd name="connsiteY12" fmla="*/ 2648790 h 3697191"/>
                <a:gd name="connsiteX13" fmla="*/ 941644 w 5174061"/>
                <a:gd name="connsiteY13" fmla="*/ 2735343 h 3697191"/>
                <a:gd name="connsiteX14" fmla="*/ 1267324 w 5174061"/>
                <a:gd name="connsiteY14" fmla="*/ 3048041 h 3697191"/>
                <a:gd name="connsiteX15" fmla="*/ 1311706 w 5174061"/>
                <a:gd name="connsiteY15" fmla="*/ 3083214 h 3697191"/>
                <a:gd name="connsiteX16" fmla="*/ 1356916 w 5174061"/>
                <a:gd name="connsiteY16" fmla="*/ 3117467 h 3697191"/>
                <a:gd name="connsiteX17" fmla="*/ 1402771 w 5174061"/>
                <a:gd name="connsiteY17" fmla="*/ 3150892 h 3697191"/>
                <a:gd name="connsiteX18" fmla="*/ 1449454 w 5174061"/>
                <a:gd name="connsiteY18" fmla="*/ 3183212 h 3697191"/>
                <a:gd name="connsiteX19" fmla="*/ 1643463 w 5174061"/>
                <a:gd name="connsiteY19" fmla="*/ 3301716 h 3697191"/>
                <a:gd name="connsiteX20" fmla="*/ 2064352 w 5174061"/>
                <a:gd name="connsiteY20" fmla="*/ 3476665 h 3697191"/>
                <a:gd name="connsiteX21" fmla="*/ 2516088 w 5174061"/>
                <a:gd name="connsiteY21" fmla="*/ 3544618 h 3697191"/>
                <a:gd name="connsiteX22" fmla="*/ 2573268 w 5174061"/>
                <a:gd name="connsiteY22" fmla="*/ 3544986 h 3697191"/>
                <a:gd name="connsiteX23" fmla="*/ 2628607 w 5174061"/>
                <a:gd name="connsiteY23" fmla="*/ 3542868 h 3697191"/>
                <a:gd name="connsiteX24" fmla="*/ 2737811 w 5174061"/>
                <a:gd name="connsiteY24" fmla="*/ 3528781 h 3697191"/>
                <a:gd name="connsiteX25" fmla="*/ 2945356 w 5174061"/>
                <a:gd name="connsiteY25" fmla="*/ 3461379 h 3697191"/>
                <a:gd name="connsiteX26" fmla="*/ 3132366 w 5174061"/>
                <a:gd name="connsiteY26" fmla="*/ 3346834 h 3697191"/>
                <a:gd name="connsiteX27" fmla="*/ 3299304 w 5174061"/>
                <a:gd name="connsiteY27" fmla="*/ 3198588 h 3697191"/>
                <a:gd name="connsiteX28" fmla="*/ 3452982 w 5174061"/>
                <a:gd name="connsiteY28" fmla="*/ 3029625 h 3697191"/>
                <a:gd name="connsiteX29" fmla="*/ 3527474 w 5174061"/>
                <a:gd name="connsiteY29" fmla="*/ 2940494 h 3697191"/>
                <a:gd name="connsiteX30" fmla="*/ 3602148 w 5174061"/>
                <a:gd name="connsiteY30" fmla="*/ 2849797 h 3697191"/>
                <a:gd name="connsiteX31" fmla="*/ 3756380 w 5174061"/>
                <a:gd name="connsiteY31" fmla="*/ 2667021 h 3697191"/>
                <a:gd name="connsiteX32" fmla="*/ 3839435 w 5174061"/>
                <a:gd name="connsiteY32" fmla="*/ 2578074 h 3697191"/>
                <a:gd name="connsiteX33" fmla="*/ 3882619 w 5174061"/>
                <a:gd name="connsiteY33" fmla="*/ 2534428 h 3697191"/>
                <a:gd name="connsiteX34" fmla="*/ 3928934 w 5174061"/>
                <a:gd name="connsiteY34" fmla="*/ 2490139 h 3697191"/>
                <a:gd name="connsiteX35" fmla="*/ 4134085 w 5174061"/>
                <a:gd name="connsiteY35" fmla="*/ 2332041 h 3697191"/>
                <a:gd name="connsiteX36" fmla="*/ 4354888 w 5174061"/>
                <a:gd name="connsiteY36" fmla="*/ 2211603 h 3697191"/>
                <a:gd name="connsiteX37" fmla="*/ 4459212 w 5174061"/>
                <a:gd name="connsiteY37" fmla="*/ 2160131 h 3697191"/>
                <a:gd name="connsiteX38" fmla="*/ 4551935 w 5174061"/>
                <a:gd name="connsiteY38" fmla="*/ 2106817 h 3697191"/>
                <a:gd name="connsiteX39" fmla="*/ 4693090 w 5174061"/>
                <a:gd name="connsiteY39" fmla="*/ 1969437 h 3697191"/>
                <a:gd name="connsiteX40" fmla="*/ 4782498 w 5174061"/>
                <a:gd name="connsiteY40" fmla="*/ 1781137 h 3697191"/>
                <a:gd name="connsiteX41" fmla="*/ 4826512 w 5174061"/>
                <a:gd name="connsiteY41" fmla="*/ 1564478 h 3697191"/>
                <a:gd name="connsiteX42" fmla="*/ 4834247 w 5174061"/>
                <a:gd name="connsiteY42" fmla="*/ 1343582 h 3697191"/>
                <a:gd name="connsiteX43" fmla="*/ 4819882 w 5174061"/>
                <a:gd name="connsiteY43" fmla="*/ 1125541 h 3697191"/>
                <a:gd name="connsiteX44" fmla="*/ 4786918 w 5174061"/>
                <a:gd name="connsiteY44" fmla="*/ 910907 h 3697191"/>
                <a:gd name="connsiteX45" fmla="*/ 4735354 w 5174061"/>
                <a:gd name="connsiteY45" fmla="*/ 700048 h 3697191"/>
                <a:gd name="connsiteX46" fmla="*/ 4595028 w 5174061"/>
                <a:gd name="connsiteY46" fmla="*/ 285972 h 3697191"/>
                <a:gd name="connsiteX47" fmla="*/ 4499577 w 5174061"/>
                <a:gd name="connsiteY47" fmla="*/ 86313 h 3697191"/>
                <a:gd name="connsiteX48" fmla="*/ 4449808 w 5174061"/>
                <a:gd name="connsiteY48" fmla="*/ 0 h 3697191"/>
                <a:gd name="connsiteX49" fmla="*/ 4876728 w 5174061"/>
                <a:gd name="connsiteY49" fmla="*/ 0 h 3697191"/>
                <a:gd name="connsiteX50" fmla="*/ 4945109 w 5174061"/>
                <a:gd name="connsiteY50" fmla="*/ 122534 h 3697191"/>
                <a:gd name="connsiteX51" fmla="*/ 5047868 w 5174061"/>
                <a:gd name="connsiteY51" fmla="*/ 356228 h 3697191"/>
                <a:gd name="connsiteX52" fmla="*/ 5070058 w 5174061"/>
                <a:gd name="connsiteY52" fmla="*/ 416355 h 3697191"/>
                <a:gd name="connsiteX53" fmla="*/ 5090408 w 5174061"/>
                <a:gd name="connsiteY53" fmla="*/ 477311 h 3697191"/>
                <a:gd name="connsiteX54" fmla="*/ 5108455 w 5174061"/>
                <a:gd name="connsiteY54" fmla="*/ 539096 h 3697191"/>
                <a:gd name="connsiteX55" fmla="*/ 5124292 w 5174061"/>
                <a:gd name="connsiteY55" fmla="*/ 601524 h 3697191"/>
                <a:gd name="connsiteX56" fmla="*/ 5173278 w 5174061"/>
                <a:gd name="connsiteY56" fmla="*/ 1114583 h 3697191"/>
                <a:gd name="connsiteX57" fmla="*/ 5145931 w 5174061"/>
                <a:gd name="connsiteY57" fmla="*/ 1371021 h 3697191"/>
                <a:gd name="connsiteX58" fmla="*/ 5082213 w 5174061"/>
                <a:gd name="connsiteY58" fmla="*/ 1619356 h 3697191"/>
                <a:gd name="connsiteX59" fmla="*/ 4997316 w 5174061"/>
                <a:gd name="connsiteY59" fmla="*/ 1859404 h 3697191"/>
                <a:gd name="connsiteX60" fmla="*/ 4943912 w 5174061"/>
                <a:gd name="connsiteY60" fmla="*/ 1978737 h 3697191"/>
                <a:gd name="connsiteX61" fmla="*/ 4875222 w 5174061"/>
                <a:gd name="connsiteY61" fmla="*/ 2094940 h 3697191"/>
                <a:gd name="connsiteX62" fmla="*/ 4787286 w 5174061"/>
                <a:gd name="connsiteY62" fmla="*/ 2202210 h 3697191"/>
                <a:gd name="connsiteX63" fmla="*/ 4736644 w 5174061"/>
                <a:gd name="connsiteY63" fmla="*/ 2249815 h 3697191"/>
                <a:gd name="connsiteX64" fmla="*/ 4683238 w 5174061"/>
                <a:gd name="connsiteY64" fmla="*/ 2292447 h 3697191"/>
                <a:gd name="connsiteX65" fmla="*/ 4470262 w 5174061"/>
                <a:gd name="connsiteY65" fmla="*/ 2426789 h 3697191"/>
                <a:gd name="connsiteX66" fmla="*/ 4283066 w 5174061"/>
                <a:gd name="connsiteY66" fmla="*/ 2549069 h 3697191"/>
                <a:gd name="connsiteX67" fmla="*/ 4199183 w 5174061"/>
                <a:gd name="connsiteY67" fmla="*/ 2616930 h 3697191"/>
                <a:gd name="connsiteX68" fmla="*/ 4120364 w 5174061"/>
                <a:gd name="connsiteY68" fmla="*/ 2690501 h 3697191"/>
                <a:gd name="connsiteX69" fmla="*/ 4082336 w 5174061"/>
                <a:gd name="connsiteY69" fmla="*/ 2729819 h 3697191"/>
                <a:gd name="connsiteX70" fmla="*/ 4043203 w 5174061"/>
                <a:gd name="connsiteY70" fmla="*/ 2771715 h 3697191"/>
                <a:gd name="connsiteX71" fmla="*/ 3964753 w 5174061"/>
                <a:gd name="connsiteY71" fmla="*/ 2856794 h 3697191"/>
                <a:gd name="connsiteX72" fmla="*/ 3802510 w 5174061"/>
                <a:gd name="connsiteY72" fmla="*/ 3028152 h 3697191"/>
                <a:gd name="connsiteX73" fmla="*/ 3718628 w 5174061"/>
                <a:gd name="connsiteY73" fmla="*/ 3114245 h 3697191"/>
                <a:gd name="connsiteX74" fmla="*/ 3631890 w 5174061"/>
                <a:gd name="connsiteY74" fmla="*/ 3199417 h 3697191"/>
                <a:gd name="connsiteX75" fmla="*/ 3446812 w 5174061"/>
                <a:gd name="connsiteY75" fmla="*/ 3363224 h 3697191"/>
                <a:gd name="connsiteX76" fmla="*/ 3240927 w 5174061"/>
                <a:gd name="connsiteY76" fmla="*/ 3508616 h 3697191"/>
                <a:gd name="connsiteX77" fmla="*/ 3011284 w 5174061"/>
                <a:gd name="connsiteY77" fmla="*/ 3620399 h 3697191"/>
                <a:gd name="connsiteX78" fmla="*/ 2763501 w 5174061"/>
                <a:gd name="connsiteY78" fmla="*/ 3684208 h 3697191"/>
                <a:gd name="connsiteX79" fmla="*/ 2636710 w 5174061"/>
                <a:gd name="connsiteY79" fmla="*/ 3695994 h 3697191"/>
                <a:gd name="connsiteX80" fmla="*/ 2605035 w 5174061"/>
                <a:gd name="connsiteY80" fmla="*/ 3697008 h 3697191"/>
                <a:gd name="connsiteX81" fmla="*/ 2573360 w 5174061"/>
                <a:gd name="connsiteY81" fmla="*/ 3697191 h 3697191"/>
                <a:gd name="connsiteX82" fmla="*/ 2511852 w 5174061"/>
                <a:gd name="connsiteY82" fmla="*/ 3695810 h 3697191"/>
                <a:gd name="connsiteX83" fmla="*/ 1554976 w 5174061"/>
                <a:gd name="connsiteY83" fmla="*/ 3483386 h 3697191"/>
                <a:gd name="connsiteX84" fmla="*/ 1332515 w 5174061"/>
                <a:gd name="connsiteY84" fmla="*/ 3373997 h 3697191"/>
                <a:gd name="connsiteX85" fmla="*/ 1121840 w 5174061"/>
                <a:gd name="connsiteY85" fmla="*/ 3242233 h 3697191"/>
                <a:gd name="connsiteX86" fmla="*/ 742662 w 5174061"/>
                <a:gd name="connsiteY86" fmla="*/ 2920052 h 3697191"/>
                <a:gd name="connsiteX87" fmla="*/ 426282 w 5174061"/>
                <a:gd name="connsiteY87" fmla="*/ 2530745 h 3697191"/>
                <a:gd name="connsiteX88" fmla="*/ 190562 w 5174061"/>
                <a:gd name="connsiteY88" fmla="*/ 2084350 h 3697191"/>
                <a:gd name="connsiteX89" fmla="*/ 45078 w 5174061"/>
                <a:gd name="connsiteY89" fmla="*/ 1598454 h 3697191"/>
                <a:gd name="connsiteX90" fmla="*/ 9077 w 5174061"/>
                <a:gd name="connsiteY90" fmla="*/ 1346437 h 3697191"/>
                <a:gd name="connsiteX91" fmla="*/ 513 w 5174061"/>
                <a:gd name="connsiteY91" fmla="*/ 1091933 h 3697191"/>
                <a:gd name="connsiteX92" fmla="*/ 18468 w 5174061"/>
                <a:gd name="connsiteY92" fmla="*/ 838073 h 3697191"/>
                <a:gd name="connsiteX93" fmla="*/ 61652 w 5174061"/>
                <a:gd name="connsiteY93" fmla="*/ 587528 h 3697191"/>
                <a:gd name="connsiteX94" fmla="*/ 214870 w 5174061"/>
                <a:gd name="connsiteY94" fmla="*/ 104487 h 369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74061" h="3697191">
                  <a:moveTo>
                    <a:pt x="264241" y="0"/>
                  </a:moveTo>
                  <a:lnTo>
                    <a:pt x="654940" y="0"/>
                  </a:lnTo>
                  <a:lnTo>
                    <a:pt x="634048" y="36881"/>
                  </a:lnTo>
                  <a:cubicBezTo>
                    <a:pt x="600517" y="102783"/>
                    <a:pt x="569947" y="170161"/>
                    <a:pt x="542485" y="238736"/>
                  </a:cubicBezTo>
                  <a:cubicBezTo>
                    <a:pt x="487515" y="375840"/>
                    <a:pt x="445066" y="517825"/>
                    <a:pt x="416337" y="662204"/>
                  </a:cubicBezTo>
                  <a:cubicBezTo>
                    <a:pt x="402066" y="734393"/>
                    <a:pt x="391017" y="807227"/>
                    <a:pt x="382914" y="880245"/>
                  </a:cubicBezTo>
                  <a:cubicBezTo>
                    <a:pt x="375086" y="953263"/>
                    <a:pt x="370115" y="1026650"/>
                    <a:pt x="367997" y="1099943"/>
                  </a:cubicBezTo>
                  <a:cubicBezTo>
                    <a:pt x="366155" y="1173330"/>
                    <a:pt x="366708" y="1246808"/>
                    <a:pt x="371311" y="1320102"/>
                  </a:cubicBezTo>
                  <a:cubicBezTo>
                    <a:pt x="374995" y="1393396"/>
                    <a:pt x="382453" y="1466507"/>
                    <a:pt x="392397" y="1539340"/>
                  </a:cubicBezTo>
                  <a:cubicBezTo>
                    <a:pt x="412839" y="1684916"/>
                    <a:pt x="446907" y="1829018"/>
                    <a:pt x="495433" y="1968700"/>
                  </a:cubicBezTo>
                  <a:cubicBezTo>
                    <a:pt x="543866" y="2108291"/>
                    <a:pt x="605743" y="2243830"/>
                    <a:pt x="680602" y="2372187"/>
                  </a:cubicBezTo>
                  <a:cubicBezTo>
                    <a:pt x="718170" y="2436274"/>
                    <a:pt x="758593" y="2498979"/>
                    <a:pt x="802053" y="2559474"/>
                  </a:cubicBezTo>
                  <a:cubicBezTo>
                    <a:pt x="823691" y="2589860"/>
                    <a:pt x="846343" y="2619509"/>
                    <a:pt x="869455" y="2648790"/>
                  </a:cubicBezTo>
                  <a:cubicBezTo>
                    <a:pt x="892934" y="2677978"/>
                    <a:pt x="916874" y="2706983"/>
                    <a:pt x="941644" y="2735343"/>
                  </a:cubicBezTo>
                  <a:cubicBezTo>
                    <a:pt x="1040443" y="2848784"/>
                    <a:pt x="1149740" y="2953385"/>
                    <a:pt x="1267324" y="3048041"/>
                  </a:cubicBezTo>
                  <a:cubicBezTo>
                    <a:pt x="1282240" y="3059642"/>
                    <a:pt x="1296697" y="3071797"/>
                    <a:pt x="1311706" y="3083214"/>
                  </a:cubicBezTo>
                  <a:lnTo>
                    <a:pt x="1356916" y="3117467"/>
                  </a:lnTo>
                  <a:lnTo>
                    <a:pt x="1402771" y="3150892"/>
                  </a:lnTo>
                  <a:lnTo>
                    <a:pt x="1449454" y="3183212"/>
                  </a:lnTo>
                  <a:cubicBezTo>
                    <a:pt x="1512252" y="3225383"/>
                    <a:pt x="1576798" y="3265252"/>
                    <a:pt x="1643463" y="3301716"/>
                  </a:cubicBezTo>
                  <a:cubicBezTo>
                    <a:pt x="1776608" y="3374549"/>
                    <a:pt x="1917396" y="3435137"/>
                    <a:pt x="2064352" y="3476665"/>
                  </a:cubicBezTo>
                  <a:cubicBezTo>
                    <a:pt x="2211217" y="3518100"/>
                    <a:pt x="2363422" y="3541120"/>
                    <a:pt x="2516088" y="3544618"/>
                  </a:cubicBezTo>
                  <a:lnTo>
                    <a:pt x="2573268" y="3544986"/>
                  </a:lnTo>
                  <a:cubicBezTo>
                    <a:pt x="2591776" y="3544710"/>
                    <a:pt x="2610191" y="3544158"/>
                    <a:pt x="2628607" y="3542868"/>
                  </a:cubicBezTo>
                  <a:cubicBezTo>
                    <a:pt x="2665346" y="3540198"/>
                    <a:pt x="2701901" y="3535779"/>
                    <a:pt x="2737811" y="3528781"/>
                  </a:cubicBezTo>
                  <a:cubicBezTo>
                    <a:pt x="2809725" y="3515061"/>
                    <a:pt x="2879428" y="3492318"/>
                    <a:pt x="2945356" y="3461379"/>
                  </a:cubicBezTo>
                  <a:cubicBezTo>
                    <a:pt x="3011467" y="3430718"/>
                    <a:pt x="3073620" y="3391400"/>
                    <a:pt x="3132366" y="3346834"/>
                  </a:cubicBezTo>
                  <a:cubicBezTo>
                    <a:pt x="3191204" y="3302453"/>
                    <a:pt x="3246359" y="3252086"/>
                    <a:pt x="3299304" y="3198588"/>
                  </a:cubicBezTo>
                  <a:cubicBezTo>
                    <a:pt x="3352341" y="3145091"/>
                    <a:pt x="3402800" y="3088002"/>
                    <a:pt x="3452982" y="3029625"/>
                  </a:cubicBezTo>
                  <a:cubicBezTo>
                    <a:pt x="3478027" y="3000344"/>
                    <a:pt x="3502704" y="2970603"/>
                    <a:pt x="3527474" y="2940494"/>
                  </a:cubicBezTo>
                  <a:lnTo>
                    <a:pt x="3602148" y="2849797"/>
                  </a:lnTo>
                  <a:cubicBezTo>
                    <a:pt x="3652332" y="2789025"/>
                    <a:pt x="3702514" y="2727056"/>
                    <a:pt x="3756380" y="2667021"/>
                  </a:cubicBezTo>
                  <a:cubicBezTo>
                    <a:pt x="3783358" y="2637004"/>
                    <a:pt x="3810982" y="2607354"/>
                    <a:pt x="3839435" y="2578074"/>
                  </a:cubicBezTo>
                  <a:lnTo>
                    <a:pt x="3882619" y="2534428"/>
                  </a:lnTo>
                  <a:cubicBezTo>
                    <a:pt x="3897167" y="2519972"/>
                    <a:pt x="3913189" y="2504595"/>
                    <a:pt x="3928934" y="2490139"/>
                  </a:cubicBezTo>
                  <a:cubicBezTo>
                    <a:pt x="3992100" y="2431485"/>
                    <a:pt x="4061527" y="2378448"/>
                    <a:pt x="4134085" y="2332041"/>
                  </a:cubicBezTo>
                  <a:cubicBezTo>
                    <a:pt x="4206550" y="2285449"/>
                    <a:pt x="4282606" y="2246684"/>
                    <a:pt x="4354888" y="2211603"/>
                  </a:cubicBezTo>
                  <a:cubicBezTo>
                    <a:pt x="4390982" y="2194108"/>
                    <a:pt x="4426156" y="2177350"/>
                    <a:pt x="4459212" y="2160131"/>
                  </a:cubicBezTo>
                  <a:cubicBezTo>
                    <a:pt x="4492360" y="2143097"/>
                    <a:pt x="4523574" y="2125878"/>
                    <a:pt x="4551935" y="2106817"/>
                  </a:cubicBezTo>
                  <a:cubicBezTo>
                    <a:pt x="4609023" y="2069250"/>
                    <a:pt x="4655246" y="2024592"/>
                    <a:pt x="4693090" y="1969437"/>
                  </a:cubicBezTo>
                  <a:cubicBezTo>
                    <a:pt x="4730658" y="1914375"/>
                    <a:pt x="4760308" y="1850104"/>
                    <a:pt x="4782498" y="1781137"/>
                  </a:cubicBezTo>
                  <a:cubicBezTo>
                    <a:pt x="4804506" y="1712263"/>
                    <a:pt x="4818593" y="1637956"/>
                    <a:pt x="4826512" y="1564478"/>
                  </a:cubicBezTo>
                  <a:cubicBezTo>
                    <a:pt x="4834154" y="1490722"/>
                    <a:pt x="4835812" y="1416784"/>
                    <a:pt x="4834247" y="1343582"/>
                  </a:cubicBezTo>
                  <a:cubicBezTo>
                    <a:pt x="4831944" y="1270288"/>
                    <a:pt x="4826972" y="1197638"/>
                    <a:pt x="4819882" y="1125541"/>
                  </a:cubicBezTo>
                  <a:cubicBezTo>
                    <a:pt x="4812792" y="1053444"/>
                    <a:pt x="4802019" y="981714"/>
                    <a:pt x="4786918" y="910907"/>
                  </a:cubicBezTo>
                  <a:cubicBezTo>
                    <a:pt x="4772001" y="840007"/>
                    <a:pt x="4754230" y="769935"/>
                    <a:pt x="4735354" y="700048"/>
                  </a:cubicBezTo>
                  <a:cubicBezTo>
                    <a:pt x="4697603" y="560365"/>
                    <a:pt x="4653220" y="421051"/>
                    <a:pt x="4595028" y="285972"/>
                  </a:cubicBezTo>
                  <a:cubicBezTo>
                    <a:pt x="4565931" y="218433"/>
                    <a:pt x="4534072" y="151815"/>
                    <a:pt x="4499577" y="86313"/>
                  </a:cubicBezTo>
                  <a:lnTo>
                    <a:pt x="4449808" y="0"/>
                  </a:lnTo>
                  <a:lnTo>
                    <a:pt x="4876728" y="0"/>
                  </a:lnTo>
                  <a:lnTo>
                    <a:pt x="4945109" y="122534"/>
                  </a:lnTo>
                  <a:cubicBezTo>
                    <a:pt x="4982860" y="198498"/>
                    <a:pt x="5017022" y="276581"/>
                    <a:pt x="5047868" y="356228"/>
                  </a:cubicBezTo>
                  <a:cubicBezTo>
                    <a:pt x="5055418" y="376209"/>
                    <a:pt x="5063244" y="396097"/>
                    <a:pt x="5070058" y="416355"/>
                  </a:cubicBezTo>
                  <a:lnTo>
                    <a:pt x="5090408" y="477311"/>
                  </a:lnTo>
                  <a:lnTo>
                    <a:pt x="5108455" y="539096"/>
                  </a:lnTo>
                  <a:cubicBezTo>
                    <a:pt x="5114348" y="559721"/>
                    <a:pt x="5119136" y="580715"/>
                    <a:pt x="5124292" y="601524"/>
                  </a:cubicBezTo>
                  <a:cubicBezTo>
                    <a:pt x="5163702" y="768923"/>
                    <a:pt x="5177698" y="942490"/>
                    <a:pt x="5173278" y="1114583"/>
                  </a:cubicBezTo>
                  <a:cubicBezTo>
                    <a:pt x="5170976" y="1200677"/>
                    <a:pt x="5161860" y="1286585"/>
                    <a:pt x="5145931" y="1371021"/>
                  </a:cubicBezTo>
                  <a:cubicBezTo>
                    <a:pt x="5129909" y="1455457"/>
                    <a:pt x="5107718" y="1538328"/>
                    <a:pt x="5082213" y="1619356"/>
                  </a:cubicBezTo>
                  <a:cubicBezTo>
                    <a:pt x="5056800" y="1700569"/>
                    <a:pt x="5029544" y="1779572"/>
                    <a:pt x="4997316" y="1859404"/>
                  </a:cubicBezTo>
                  <a:cubicBezTo>
                    <a:pt x="4981204" y="1899274"/>
                    <a:pt x="4963708" y="1939143"/>
                    <a:pt x="4943912" y="1978737"/>
                  </a:cubicBezTo>
                  <a:cubicBezTo>
                    <a:pt x="4923746" y="2018146"/>
                    <a:pt x="4901464" y="2057372"/>
                    <a:pt x="4875222" y="2094940"/>
                  </a:cubicBezTo>
                  <a:cubicBezTo>
                    <a:pt x="4849348" y="2132691"/>
                    <a:pt x="4819790" y="2168879"/>
                    <a:pt x="4787286" y="2202210"/>
                  </a:cubicBezTo>
                  <a:cubicBezTo>
                    <a:pt x="4770989" y="2218785"/>
                    <a:pt x="4754046" y="2234714"/>
                    <a:pt x="4736644" y="2249815"/>
                  </a:cubicBezTo>
                  <a:cubicBezTo>
                    <a:pt x="4719240" y="2264824"/>
                    <a:pt x="4701285" y="2278912"/>
                    <a:pt x="4683238" y="2292447"/>
                  </a:cubicBezTo>
                  <a:cubicBezTo>
                    <a:pt x="4610681" y="2346405"/>
                    <a:pt x="4537202" y="2386828"/>
                    <a:pt x="4470262" y="2426789"/>
                  </a:cubicBezTo>
                  <a:cubicBezTo>
                    <a:pt x="4402953" y="2466382"/>
                    <a:pt x="4340892" y="2505700"/>
                    <a:pt x="4283066" y="2549069"/>
                  </a:cubicBezTo>
                  <a:cubicBezTo>
                    <a:pt x="4253970" y="2570523"/>
                    <a:pt x="4226163" y="2593267"/>
                    <a:pt x="4199183" y="2616930"/>
                  </a:cubicBezTo>
                  <a:cubicBezTo>
                    <a:pt x="4172021" y="2640319"/>
                    <a:pt x="4145871" y="2665087"/>
                    <a:pt x="4120364" y="2690501"/>
                  </a:cubicBezTo>
                  <a:cubicBezTo>
                    <a:pt x="4107474" y="2703392"/>
                    <a:pt x="4095412" y="2716006"/>
                    <a:pt x="4082336" y="2729819"/>
                  </a:cubicBezTo>
                  <a:lnTo>
                    <a:pt x="4043203" y="2771715"/>
                  </a:lnTo>
                  <a:lnTo>
                    <a:pt x="3964753" y="2856794"/>
                  </a:lnTo>
                  <a:cubicBezTo>
                    <a:pt x="3911992" y="2913790"/>
                    <a:pt x="3857574" y="2970603"/>
                    <a:pt x="3802510" y="3028152"/>
                  </a:cubicBezTo>
                  <a:cubicBezTo>
                    <a:pt x="3774980" y="3056880"/>
                    <a:pt x="3746896" y="3085517"/>
                    <a:pt x="3718628" y="3114245"/>
                  </a:cubicBezTo>
                  <a:cubicBezTo>
                    <a:pt x="3690175" y="3142789"/>
                    <a:pt x="3661263" y="3171149"/>
                    <a:pt x="3631890" y="3199417"/>
                  </a:cubicBezTo>
                  <a:cubicBezTo>
                    <a:pt x="3573236" y="3255954"/>
                    <a:pt x="3511636" y="3310924"/>
                    <a:pt x="3446812" y="3363224"/>
                  </a:cubicBezTo>
                  <a:cubicBezTo>
                    <a:pt x="3382082" y="3415524"/>
                    <a:pt x="3313484" y="3464694"/>
                    <a:pt x="3240927" y="3508616"/>
                  </a:cubicBezTo>
                  <a:cubicBezTo>
                    <a:pt x="3168369" y="3552444"/>
                    <a:pt x="3091484" y="3590565"/>
                    <a:pt x="3011284" y="3620399"/>
                  </a:cubicBezTo>
                  <a:cubicBezTo>
                    <a:pt x="2931083" y="3650324"/>
                    <a:pt x="2847753" y="3671870"/>
                    <a:pt x="2763501" y="3684208"/>
                  </a:cubicBezTo>
                  <a:cubicBezTo>
                    <a:pt x="2721330" y="3690193"/>
                    <a:pt x="2679066" y="3694429"/>
                    <a:pt x="2636710" y="3695994"/>
                  </a:cubicBezTo>
                  <a:lnTo>
                    <a:pt x="2605035" y="3697008"/>
                  </a:lnTo>
                  <a:lnTo>
                    <a:pt x="2573360" y="3697191"/>
                  </a:lnTo>
                  <a:lnTo>
                    <a:pt x="2511852" y="3695810"/>
                  </a:lnTo>
                  <a:cubicBezTo>
                    <a:pt x="2184330" y="3685037"/>
                    <a:pt x="1858557" y="3613861"/>
                    <a:pt x="1554976" y="3483386"/>
                  </a:cubicBezTo>
                  <a:cubicBezTo>
                    <a:pt x="1479195" y="3450606"/>
                    <a:pt x="1404704" y="3414327"/>
                    <a:pt x="1332515" y="3373997"/>
                  </a:cubicBezTo>
                  <a:cubicBezTo>
                    <a:pt x="1260050" y="3333943"/>
                    <a:pt x="1189794" y="3289838"/>
                    <a:pt x="1121840" y="3242233"/>
                  </a:cubicBezTo>
                  <a:cubicBezTo>
                    <a:pt x="986117" y="3147025"/>
                    <a:pt x="859417" y="3038557"/>
                    <a:pt x="742662" y="2920052"/>
                  </a:cubicBezTo>
                  <a:cubicBezTo>
                    <a:pt x="626000" y="2801823"/>
                    <a:pt x="518821" y="2670797"/>
                    <a:pt x="426282" y="2530745"/>
                  </a:cubicBezTo>
                  <a:cubicBezTo>
                    <a:pt x="333652" y="2390418"/>
                    <a:pt x="254741" y="2240700"/>
                    <a:pt x="190562" y="2084350"/>
                  </a:cubicBezTo>
                  <a:cubicBezTo>
                    <a:pt x="126292" y="1928094"/>
                    <a:pt x="77858" y="1764932"/>
                    <a:pt x="45078" y="1598454"/>
                  </a:cubicBezTo>
                  <a:cubicBezTo>
                    <a:pt x="28504" y="1515216"/>
                    <a:pt x="16903" y="1430964"/>
                    <a:pt x="9077" y="1346437"/>
                  </a:cubicBezTo>
                  <a:cubicBezTo>
                    <a:pt x="2262" y="1261817"/>
                    <a:pt x="-1421" y="1176828"/>
                    <a:pt x="513" y="1091933"/>
                  </a:cubicBezTo>
                  <a:cubicBezTo>
                    <a:pt x="1986" y="1007036"/>
                    <a:pt x="8063" y="922232"/>
                    <a:pt x="18468" y="838073"/>
                  </a:cubicBezTo>
                  <a:cubicBezTo>
                    <a:pt x="28689" y="753822"/>
                    <a:pt x="43237" y="670215"/>
                    <a:pt x="61652" y="587528"/>
                  </a:cubicBezTo>
                  <a:cubicBezTo>
                    <a:pt x="98300" y="422156"/>
                    <a:pt x="149679" y="260283"/>
                    <a:pt x="214870" y="10448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B6160BCB-9856-41AA-A8B4-C000F9D31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762601 w 5207741"/>
                <a:gd name="connsiteY1" fmla="*/ 0 h 3738815"/>
                <a:gd name="connsiteX2" fmla="*/ 717282 w 5207741"/>
                <a:gd name="connsiteY2" fmla="*/ 76130 h 3738815"/>
                <a:gd name="connsiteX3" fmla="*/ 628158 w 5207741"/>
                <a:gd name="connsiteY3" fmla="*/ 264800 h 3738815"/>
                <a:gd name="connsiteX4" fmla="*/ 460483 w 5207741"/>
                <a:gd name="connsiteY4" fmla="*/ 1110997 h 3738815"/>
                <a:gd name="connsiteX5" fmla="*/ 599705 w 5207741"/>
                <a:gd name="connsiteY5" fmla="*/ 1885190 h 3738815"/>
                <a:gd name="connsiteX6" fmla="*/ 982566 w 5207741"/>
                <a:gd name="connsiteY6" fmla="*/ 2534986 h 3738815"/>
                <a:gd name="connsiteX7" fmla="*/ 1690186 w 5207741"/>
                <a:gd name="connsiteY7" fmla="*/ 3078339 h 3738815"/>
                <a:gd name="connsiteX8" fmla="*/ 2582147 w 5207741"/>
                <a:gd name="connsiteY8" fmla="*/ 3278517 h 3738815"/>
                <a:gd name="connsiteX9" fmla="*/ 3046773 w 5207741"/>
                <a:gd name="connsiteY9" fmla="*/ 3124195 h 3738815"/>
                <a:gd name="connsiteX10" fmla="*/ 3534327 w 5207741"/>
                <a:gd name="connsiteY10" fmla="*/ 2653491 h 3738815"/>
                <a:gd name="connsiteX11" fmla="*/ 3788371 w 5207741"/>
                <a:gd name="connsiteY11" fmla="*/ 2381860 h 3738815"/>
                <a:gd name="connsiteX12" fmla="*/ 4381538 w 5207741"/>
                <a:gd name="connsiteY12" fmla="*/ 1954710 h 3738815"/>
                <a:gd name="connsiteX13" fmla="*/ 4572876 w 5207741"/>
                <a:gd name="connsiteY13" fmla="*/ 1832613 h 3738815"/>
                <a:gd name="connsiteX14" fmla="*/ 4687698 w 5207741"/>
                <a:gd name="connsiteY14" fmla="*/ 1584555 h 3738815"/>
                <a:gd name="connsiteX15" fmla="*/ 4694328 w 5207741"/>
                <a:gd name="connsiteY15" fmla="*/ 722704 h 3738815"/>
                <a:gd name="connsiteX16" fmla="*/ 4427822 w 5207741"/>
                <a:gd name="connsiteY16" fmla="*/ 101669 h 3738815"/>
                <a:gd name="connsiteX17" fmla="*/ 4357980 w 5207741"/>
                <a:gd name="connsiteY17" fmla="*/ 0 h 3738815"/>
                <a:gd name="connsiteX18" fmla="*/ 4900539 w 5207741"/>
                <a:gd name="connsiteY18" fmla="*/ 0 h 3738815"/>
                <a:gd name="connsiteX19" fmla="*/ 5023799 w 5207741"/>
                <a:gd name="connsiteY19" fmla="*/ 256448 h 3738815"/>
                <a:gd name="connsiteX20" fmla="*/ 5131054 w 5207741"/>
                <a:gd name="connsiteY20" fmla="*/ 1708493 h 3738815"/>
                <a:gd name="connsiteX21" fmla="*/ 4116721 w 5207741"/>
                <a:gd name="connsiteY21" fmla="*/ 2704502 h 3738815"/>
                <a:gd name="connsiteX22" fmla="*/ 2582056 w 5207741"/>
                <a:gd name="connsiteY22" fmla="*/ 3738815 h 3738815"/>
                <a:gd name="connsiteX23" fmla="*/ 632301 w 5207741"/>
                <a:gd name="connsiteY23" fmla="*/ 2833780 h 3738815"/>
                <a:gd name="connsiteX24" fmla="*/ 0 w 5207741"/>
                <a:gd name="connsiteY24" fmla="*/ 1110906 h 3738815"/>
                <a:gd name="connsiteX25" fmla="*/ 202913 w 5207741"/>
                <a:gd name="connsiteY25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762601" y="0"/>
                  </a:lnTo>
                  <a:lnTo>
                    <a:pt x="717282" y="76130"/>
                  </a:lnTo>
                  <a:cubicBezTo>
                    <a:pt x="684728" y="137306"/>
                    <a:pt x="654998" y="200230"/>
                    <a:pt x="628158" y="264800"/>
                  </a:cubicBezTo>
                  <a:cubicBezTo>
                    <a:pt x="516927" y="532471"/>
                    <a:pt x="460483" y="817176"/>
                    <a:pt x="460483" y="1110997"/>
                  </a:cubicBezTo>
                  <a:cubicBezTo>
                    <a:pt x="460483" y="1378024"/>
                    <a:pt x="507351" y="1638514"/>
                    <a:pt x="599705" y="1885190"/>
                  </a:cubicBezTo>
                  <a:cubicBezTo>
                    <a:pt x="688836" y="2123213"/>
                    <a:pt x="817654" y="2341899"/>
                    <a:pt x="982566" y="2534986"/>
                  </a:cubicBezTo>
                  <a:cubicBezTo>
                    <a:pt x="1177587" y="2763432"/>
                    <a:pt x="1422331" y="2951271"/>
                    <a:pt x="1690186" y="3078339"/>
                  </a:cubicBezTo>
                  <a:cubicBezTo>
                    <a:pt x="1970289" y="3211208"/>
                    <a:pt x="2270370" y="3278517"/>
                    <a:pt x="2582147" y="3278517"/>
                  </a:cubicBezTo>
                  <a:cubicBezTo>
                    <a:pt x="2751940" y="3278517"/>
                    <a:pt x="2895213" y="3230912"/>
                    <a:pt x="3046773" y="3124195"/>
                  </a:cubicBezTo>
                  <a:cubicBezTo>
                    <a:pt x="3210120" y="3009188"/>
                    <a:pt x="3367573" y="2836358"/>
                    <a:pt x="3534327" y="2653491"/>
                  </a:cubicBezTo>
                  <a:cubicBezTo>
                    <a:pt x="3615264" y="2564727"/>
                    <a:pt x="3698871" y="2472925"/>
                    <a:pt x="3788371" y="2381860"/>
                  </a:cubicBezTo>
                  <a:cubicBezTo>
                    <a:pt x="4015803" y="2150375"/>
                    <a:pt x="4227214" y="2037303"/>
                    <a:pt x="4381538" y="1954710"/>
                  </a:cubicBezTo>
                  <a:cubicBezTo>
                    <a:pt x="4479325" y="1902317"/>
                    <a:pt x="4536506" y="1870826"/>
                    <a:pt x="4572876" y="1832613"/>
                  </a:cubicBezTo>
                  <a:cubicBezTo>
                    <a:pt x="4615601" y="1787772"/>
                    <a:pt x="4654274" y="1704257"/>
                    <a:pt x="4687698" y="1584555"/>
                  </a:cubicBezTo>
                  <a:cubicBezTo>
                    <a:pt x="4765044" y="1307676"/>
                    <a:pt x="4767254" y="1017723"/>
                    <a:pt x="4694328" y="722704"/>
                  </a:cubicBezTo>
                  <a:cubicBezTo>
                    <a:pt x="4642396" y="512766"/>
                    <a:pt x="4551463" y="301482"/>
                    <a:pt x="4427822" y="101669"/>
                  </a:cubicBezTo>
                  <a:lnTo>
                    <a:pt x="4357980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36BE7FD8-DDBE-4757-AEA0-50DEA9A49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869557 w 5207741"/>
                <a:gd name="connsiteY1" fmla="*/ 0 h 3738815"/>
                <a:gd name="connsiteX2" fmla="*/ 798472 w 5207741"/>
                <a:gd name="connsiteY2" fmla="*/ 119401 h 3738815"/>
                <a:gd name="connsiteX3" fmla="*/ 713145 w 5207741"/>
                <a:gd name="connsiteY3" fmla="*/ 300066 h 3738815"/>
                <a:gd name="connsiteX4" fmla="*/ 552561 w 5207741"/>
                <a:gd name="connsiteY4" fmla="*/ 1110906 h 3738815"/>
                <a:gd name="connsiteX5" fmla="*/ 685890 w 5207741"/>
                <a:gd name="connsiteY5" fmla="*/ 1852779 h 3738815"/>
                <a:gd name="connsiteX6" fmla="*/ 1052546 w 5207741"/>
                <a:gd name="connsiteY6" fmla="*/ 2475043 h 3738815"/>
                <a:gd name="connsiteX7" fmla="*/ 1729596 w 5207741"/>
                <a:gd name="connsiteY7" fmla="*/ 2995009 h 3738815"/>
                <a:gd name="connsiteX8" fmla="*/ 2582147 w 5207741"/>
                <a:gd name="connsiteY8" fmla="*/ 3186347 h 3738815"/>
                <a:gd name="connsiteX9" fmla="*/ 3466281 w 5207741"/>
                <a:gd name="connsiteY9" fmla="*/ 2591430 h 3738815"/>
                <a:gd name="connsiteX10" fmla="*/ 3722720 w 5207741"/>
                <a:gd name="connsiteY10" fmla="*/ 2317314 h 3738815"/>
                <a:gd name="connsiteX11" fmla="*/ 4338077 w 5207741"/>
                <a:gd name="connsiteY11" fmla="*/ 1873497 h 3738815"/>
                <a:gd name="connsiteX12" fmla="*/ 4506212 w 5207741"/>
                <a:gd name="connsiteY12" fmla="*/ 1769080 h 3738815"/>
                <a:gd name="connsiteX13" fmla="*/ 4599026 w 5207741"/>
                <a:gd name="connsiteY13" fmla="*/ 1559787 h 3738815"/>
                <a:gd name="connsiteX14" fmla="*/ 4605012 w 5207741"/>
                <a:gd name="connsiteY14" fmla="*/ 744803 h 3738815"/>
                <a:gd name="connsiteX15" fmla="*/ 4349253 w 5207741"/>
                <a:gd name="connsiteY15" fmla="*/ 149548 h 3738815"/>
                <a:gd name="connsiteX16" fmla="*/ 4246488 w 5207741"/>
                <a:gd name="connsiteY16" fmla="*/ 0 h 3738815"/>
                <a:gd name="connsiteX17" fmla="*/ 4900539 w 5207741"/>
                <a:gd name="connsiteY17" fmla="*/ 0 h 3738815"/>
                <a:gd name="connsiteX18" fmla="*/ 5023799 w 5207741"/>
                <a:gd name="connsiteY18" fmla="*/ 256448 h 3738815"/>
                <a:gd name="connsiteX19" fmla="*/ 5131054 w 5207741"/>
                <a:gd name="connsiteY19" fmla="*/ 1708493 h 3738815"/>
                <a:gd name="connsiteX20" fmla="*/ 4116721 w 5207741"/>
                <a:gd name="connsiteY20" fmla="*/ 2704502 h 3738815"/>
                <a:gd name="connsiteX21" fmla="*/ 2582056 w 5207741"/>
                <a:gd name="connsiteY21" fmla="*/ 3738815 h 3738815"/>
                <a:gd name="connsiteX22" fmla="*/ 632301 w 5207741"/>
                <a:gd name="connsiteY22" fmla="*/ 2833780 h 3738815"/>
                <a:gd name="connsiteX23" fmla="*/ 0 w 5207741"/>
                <a:gd name="connsiteY23" fmla="*/ 1110906 h 3738815"/>
                <a:gd name="connsiteX24" fmla="*/ 202913 w 5207741"/>
                <a:gd name="connsiteY24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869557" y="0"/>
                  </a:lnTo>
                  <a:lnTo>
                    <a:pt x="798472" y="119401"/>
                  </a:lnTo>
                  <a:cubicBezTo>
                    <a:pt x="767299" y="177982"/>
                    <a:pt x="738835" y="238236"/>
                    <a:pt x="713145" y="300066"/>
                  </a:cubicBezTo>
                  <a:cubicBezTo>
                    <a:pt x="606611" y="556503"/>
                    <a:pt x="552561" y="829331"/>
                    <a:pt x="552561" y="1110906"/>
                  </a:cubicBezTo>
                  <a:cubicBezTo>
                    <a:pt x="552561" y="1366883"/>
                    <a:pt x="597403" y="1616415"/>
                    <a:pt x="685890" y="1852779"/>
                  </a:cubicBezTo>
                  <a:cubicBezTo>
                    <a:pt x="771247" y="2080764"/>
                    <a:pt x="894631" y="2290058"/>
                    <a:pt x="1052546" y="2475043"/>
                  </a:cubicBezTo>
                  <a:cubicBezTo>
                    <a:pt x="1239188" y="2693729"/>
                    <a:pt x="1473342" y="2873466"/>
                    <a:pt x="1729596" y="2995009"/>
                  </a:cubicBezTo>
                  <a:cubicBezTo>
                    <a:pt x="1997267" y="3121985"/>
                    <a:pt x="2284091" y="3186347"/>
                    <a:pt x="2582147" y="3186347"/>
                  </a:cubicBezTo>
                  <a:cubicBezTo>
                    <a:pt x="2908748" y="3186347"/>
                    <a:pt x="3109939" y="2982394"/>
                    <a:pt x="3466281" y="2591430"/>
                  </a:cubicBezTo>
                  <a:cubicBezTo>
                    <a:pt x="3547771" y="2502022"/>
                    <a:pt x="3632022" y="2409575"/>
                    <a:pt x="3722720" y="2317314"/>
                  </a:cubicBezTo>
                  <a:cubicBezTo>
                    <a:pt x="3959913" y="2075884"/>
                    <a:pt x="4178506" y="1958853"/>
                    <a:pt x="4338077" y="1873497"/>
                  </a:cubicBezTo>
                  <a:cubicBezTo>
                    <a:pt x="4416344" y="1831509"/>
                    <a:pt x="4478220" y="1798453"/>
                    <a:pt x="4506212" y="1769080"/>
                  </a:cubicBezTo>
                  <a:cubicBezTo>
                    <a:pt x="4537518" y="1736208"/>
                    <a:pt x="4570483" y="1661901"/>
                    <a:pt x="4599026" y="1559787"/>
                  </a:cubicBezTo>
                  <a:cubicBezTo>
                    <a:pt x="4672136" y="1298377"/>
                    <a:pt x="4674070" y="1024169"/>
                    <a:pt x="4605012" y="744803"/>
                  </a:cubicBezTo>
                  <a:cubicBezTo>
                    <a:pt x="4555290" y="543912"/>
                    <a:pt x="4468017" y="341363"/>
                    <a:pt x="4349253" y="149548"/>
                  </a:cubicBezTo>
                  <a:lnTo>
                    <a:pt x="4246488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E9FC4450-C88E-4D5D-99DD-0A34BCFC9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05815" y="-1438"/>
              <a:ext cx="5699636" cy="3920553"/>
            </a:xfrm>
            <a:custGeom>
              <a:avLst/>
              <a:gdLst>
                <a:gd name="connsiteX0" fmla="*/ 236526 w 5699636"/>
                <a:gd name="connsiteY0" fmla="*/ 0 h 3920553"/>
                <a:gd name="connsiteX1" fmla="*/ 639747 w 5699636"/>
                <a:gd name="connsiteY1" fmla="*/ 0 h 3920553"/>
                <a:gd name="connsiteX2" fmla="*/ 591602 w 5699636"/>
                <a:gd name="connsiteY2" fmla="*/ 108703 h 3920553"/>
                <a:gd name="connsiteX3" fmla="*/ 459286 w 5699636"/>
                <a:gd name="connsiteY3" fmla="*/ 562740 h 3920553"/>
                <a:gd name="connsiteX4" fmla="*/ 413892 w 5699636"/>
                <a:gd name="connsiteY4" fmla="*/ 1032063 h 3920553"/>
                <a:gd name="connsiteX5" fmla="*/ 453025 w 5699636"/>
                <a:gd name="connsiteY5" fmla="*/ 1501385 h 3920553"/>
                <a:gd name="connsiteX6" fmla="*/ 578251 w 5699636"/>
                <a:gd name="connsiteY6" fmla="*/ 1955698 h 3920553"/>
                <a:gd name="connsiteX7" fmla="*/ 1074276 w 5699636"/>
                <a:gd name="connsiteY7" fmla="*/ 2759357 h 3920553"/>
                <a:gd name="connsiteX8" fmla="*/ 1843958 w 5699636"/>
                <a:gd name="connsiteY8" fmla="*/ 3325729 h 3920553"/>
                <a:gd name="connsiteX9" fmla="*/ 1898743 w 5699636"/>
                <a:gd name="connsiteY9" fmla="*/ 3351419 h 3920553"/>
                <a:gd name="connsiteX10" fmla="*/ 1926183 w 5699636"/>
                <a:gd name="connsiteY10" fmla="*/ 3364309 h 3920553"/>
                <a:gd name="connsiteX11" fmla="*/ 1954267 w 5699636"/>
                <a:gd name="connsiteY11" fmla="*/ 3375727 h 3920553"/>
                <a:gd name="connsiteX12" fmla="*/ 2010435 w 5699636"/>
                <a:gd name="connsiteY12" fmla="*/ 3398655 h 3920553"/>
                <a:gd name="connsiteX13" fmla="*/ 2066970 w 5699636"/>
                <a:gd name="connsiteY13" fmla="*/ 3420569 h 3920553"/>
                <a:gd name="connsiteX14" fmla="*/ 2181884 w 5699636"/>
                <a:gd name="connsiteY14" fmla="*/ 3460439 h 3920553"/>
                <a:gd name="connsiteX15" fmla="*/ 2298915 w 5699636"/>
                <a:gd name="connsiteY15" fmla="*/ 3494600 h 3920553"/>
                <a:gd name="connsiteX16" fmla="*/ 2782326 w 5699636"/>
                <a:gd name="connsiteY16" fmla="*/ 3572314 h 3920553"/>
                <a:gd name="connsiteX17" fmla="*/ 2843833 w 5699636"/>
                <a:gd name="connsiteY17" fmla="*/ 3576274 h 3920553"/>
                <a:gd name="connsiteX18" fmla="*/ 2903961 w 5699636"/>
                <a:gd name="connsiteY18" fmla="*/ 3577194 h 3920553"/>
                <a:gd name="connsiteX19" fmla="*/ 2963904 w 5699636"/>
                <a:gd name="connsiteY19" fmla="*/ 3575261 h 3920553"/>
                <a:gd name="connsiteX20" fmla="*/ 3023662 w 5699636"/>
                <a:gd name="connsiteY20" fmla="*/ 3570380 h 3920553"/>
                <a:gd name="connsiteX21" fmla="*/ 3083053 w 5699636"/>
                <a:gd name="connsiteY21" fmla="*/ 3562462 h 3920553"/>
                <a:gd name="connsiteX22" fmla="*/ 3141983 w 5699636"/>
                <a:gd name="connsiteY22" fmla="*/ 3551320 h 3920553"/>
                <a:gd name="connsiteX23" fmla="*/ 3200176 w 5699636"/>
                <a:gd name="connsiteY23" fmla="*/ 3536680 h 3920553"/>
                <a:gd name="connsiteX24" fmla="*/ 3257633 w 5699636"/>
                <a:gd name="connsiteY24" fmla="*/ 3518909 h 3920553"/>
                <a:gd name="connsiteX25" fmla="*/ 3477516 w 5699636"/>
                <a:gd name="connsiteY25" fmla="*/ 3418175 h 3920553"/>
                <a:gd name="connsiteX26" fmla="*/ 3678982 w 5699636"/>
                <a:gd name="connsiteY26" fmla="*/ 3278585 h 3920553"/>
                <a:gd name="connsiteX27" fmla="*/ 3863784 w 5699636"/>
                <a:gd name="connsiteY27" fmla="*/ 3113397 h 3920553"/>
                <a:gd name="connsiteX28" fmla="*/ 3951994 w 5699636"/>
                <a:gd name="connsiteY28" fmla="*/ 3025185 h 3920553"/>
                <a:gd name="connsiteX29" fmla="*/ 4038271 w 5699636"/>
                <a:gd name="connsiteY29" fmla="*/ 2934489 h 3920553"/>
                <a:gd name="connsiteX30" fmla="*/ 4209537 w 5699636"/>
                <a:gd name="connsiteY30" fmla="*/ 2750241 h 3920553"/>
                <a:gd name="connsiteX31" fmla="*/ 4295998 w 5699636"/>
                <a:gd name="connsiteY31" fmla="*/ 2657978 h 3920553"/>
                <a:gd name="connsiteX32" fmla="*/ 4385130 w 5699636"/>
                <a:gd name="connsiteY32" fmla="*/ 2566728 h 3920553"/>
                <a:gd name="connsiteX33" fmla="*/ 4802060 w 5699636"/>
                <a:gd name="connsiteY33" fmla="*/ 2262318 h 3920553"/>
                <a:gd name="connsiteX34" fmla="*/ 5011721 w 5699636"/>
                <a:gd name="connsiteY34" fmla="*/ 2133685 h 3920553"/>
                <a:gd name="connsiteX35" fmla="*/ 5169267 w 5699636"/>
                <a:gd name="connsiteY35" fmla="*/ 1971075 h 3920553"/>
                <a:gd name="connsiteX36" fmla="*/ 5267146 w 5699636"/>
                <a:gd name="connsiteY36" fmla="*/ 1764268 h 3920553"/>
                <a:gd name="connsiteX37" fmla="*/ 5325432 w 5699636"/>
                <a:gd name="connsiteY37" fmla="*/ 1534533 h 3920553"/>
                <a:gd name="connsiteX38" fmla="*/ 5335468 w 5699636"/>
                <a:gd name="connsiteY38" fmla="*/ 1475879 h 3920553"/>
                <a:gd name="connsiteX39" fmla="*/ 5343939 w 5699636"/>
                <a:gd name="connsiteY39" fmla="*/ 1417133 h 3920553"/>
                <a:gd name="connsiteX40" fmla="*/ 5350293 w 5699636"/>
                <a:gd name="connsiteY40" fmla="*/ 1358203 h 3920553"/>
                <a:gd name="connsiteX41" fmla="*/ 5354896 w 5699636"/>
                <a:gd name="connsiteY41" fmla="*/ 1299089 h 3920553"/>
                <a:gd name="connsiteX42" fmla="*/ 5357476 w 5699636"/>
                <a:gd name="connsiteY42" fmla="*/ 1062816 h 3920553"/>
                <a:gd name="connsiteX43" fmla="*/ 5353884 w 5699636"/>
                <a:gd name="connsiteY43" fmla="*/ 1003886 h 3920553"/>
                <a:gd name="connsiteX44" fmla="*/ 5348452 w 5699636"/>
                <a:gd name="connsiteY44" fmla="*/ 945141 h 3920553"/>
                <a:gd name="connsiteX45" fmla="*/ 5341730 w 5699636"/>
                <a:gd name="connsiteY45" fmla="*/ 886486 h 3920553"/>
                <a:gd name="connsiteX46" fmla="*/ 5333442 w 5699636"/>
                <a:gd name="connsiteY46" fmla="*/ 828017 h 3920553"/>
                <a:gd name="connsiteX47" fmla="*/ 5285194 w 5699636"/>
                <a:gd name="connsiteY47" fmla="*/ 596624 h 3920553"/>
                <a:gd name="connsiteX48" fmla="*/ 5122400 w 5699636"/>
                <a:gd name="connsiteY48" fmla="*/ 150414 h 3920553"/>
                <a:gd name="connsiteX49" fmla="*/ 5044359 w 5699636"/>
                <a:gd name="connsiteY49" fmla="*/ 0 h 3920553"/>
                <a:gd name="connsiteX50" fmla="*/ 5463111 w 5699636"/>
                <a:gd name="connsiteY50" fmla="*/ 0 h 3920553"/>
                <a:gd name="connsiteX51" fmla="*/ 5475681 w 5699636"/>
                <a:gd name="connsiteY51" fmla="*/ 25671 h 3920553"/>
                <a:gd name="connsiteX52" fmla="*/ 5684924 w 5699636"/>
                <a:gd name="connsiteY52" fmla="*/ 830307 h 3920553"/>
                <a:gd name="connsiteX53" fmla="*/ 5699636 w 5699636"/>
                <a:gd name="connsiteY53" fmla="*/ 1116940 h 3920553"/>
                <a:gd name="connsiteX54" fmla="*/ 5699636 w 5699636"/>
                <a:gd name="connsiteY54" fmla="*/ 1116977 h 3920553"/>
                <a:gd name="connsiteX55" fmla="*/ 5684923 w 5699636"/>
                <a:gd name="connsiteY55" fmla="*/ 1403610 h 3920553"/>
                <a:gd name="connsiteX56" fmla="*/ 2849819 w 5699636"/>
                <a:gd name="connsiteY56" fmla="*/ 3920553 h 3920553"/>
                <a:gd name="connsiteX57" fmla="*/ 0 w 5699636"/>
                <a:gd name="connsiteY57" fmla="*/ 1116958 h 3920553"/>
                <a:gd name="connsiteX58" fmla="*/ 223956 w 5699636"/>
                <a:gd name="connsiteY58" fmla="*/ 25671 h 392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699636" h="3920553">
                  <a:moveTo>
                    <a:pt x="236526" y="0"/>
                  </a:moveTo>
                  <a:lnTo>
                    <a:pt x="639747" y="0"/>
                  </a:lnTo>
                  <a:lnTo>
                    <a:pt x="591602" y="108703"/>
                  </a:lnTo>
                  <a:cubicBezTo>
                    <a:pt x="533962" y="256028"/>
                    <a:pt x="488751" y="407957"/>
                    <a:pt x="459286" y="562740"/>
                  </a:cubicBezTo>
                  <a:cubicBezTo>
                    <a:pt x="429913" y="717524"/>
                    <a:pt x="414720" y="874701"/>
                    <a:pt x="413892" y="1032063"/>
                  </a:cubicBezTo>
                  <a:cubicBezTo>
                    <a:pt x="412695" y="1189424"/>
                    <a:pt x="425953" y="1346601"/>
                    <a:pt x="453025" y="1501385"/>
                  </a:cubicBezTo>
                  <a:cubicBezTo>
                    <a:pt x="479820" y="1656260"/>
                    <a:pt x="522636" y="1808373"/>
                    <a:pt x="578251" y="1955698"/>
                  </a:cubicBezTo>
                  <a:cubicBezTo>
                    <a:pt x="690403" y="2249979"/>
                    <a:pt x="857892" y="2525294"/>
                    <a:pt x="1074276" y="2759357"/>
                  </a:cubicBezTo>
                  <a:cubicBezTo>
                    <a:pt x="1290659" y="2993419"/>
                    <a:pt x="1553634" y="3185586"/>
                    <a:pt x="1843958" y="3325729"/>
                  </a:cubicBezTo>
                  <a:lnTo>
                    <a:pt x="1898743" y="3351419"/>
                  </a:lnTo>
                  <a:lnTo>
                    <a:pt x="1926183" y="3364309"/>
                  </a:lnTo>
                  <a:lnTo>
                    <a:pt x="1954267" y="3375727"/>
                  </a:lnTo>
                  <a:lnTo>
                    <a:pt x="2010435" y="3398655"/>
                  </a:lnTo>
                  <a:cubicBezTo>
                    <a:pt x="2029126" y="3406205"/>
                    <a:pt x="2047726" y="3414400"/>
                    <a:pt x="2066970" y="3420569"/>
                  </a:cubicBezTo>
                  <a:cubicBezTo>
                    <a:pt x="2105275" y="3433644"/>
                    <a:pt x="2143303" y="3447916"/>
                    <a:pt x="2181884" y="3460439"/>
                  </a:cubicBezTo>
                  <a:lnTo>
                    <a:pt x="2298915" y="3494600"/>
                  </a:lnTo>
                  <a:cubicBezTo>
                    <a:pt x="2456368" y="3535575"/>
                    <a:pt x="2618426" y="3562001"/>
                    <a:pt x="2782326" y="3572314"/>
                  </a:cubicBezTo>
                  <a:lnTo>
                    <a:pt x="2843833" y="3576274"/>
                  </a:lnTo>
                  <a:cubicBezTo>
                    <a:pt x="2863998" y="3576826"/>
                    <a:pt x="2883888" y="3576826"/>
                    <a:pt x="2903961" y="3577194"/>
                  </a:cubicBezTo>
                  <a:cubicBezTo>
                    <a:pt x="2923942" y="3577010"/>
                    <a:pt x="2943922" y="3575813"/>
                    <a:pt x="2963904" y="3575261"/>
                  </a:cubicBezTo>
                  <a:cubicBezTo>
                    <a:pt x="2983885" y="3574156"/>
                    <a:pt x="3003681" y="3571946"/>
                    <a:pt x="3023662" y="3570380"/>
                  </a:cubicBezTo>
                  <a:cubicBezTo>
                    <a:pt x="3043458" y="3568171"/>
                    <a:pt x="3063164" y="3565040"/>
                    <a:pt x="3083053" y="3562462"/>
                  </a:cubicBezTo>
                  <a:cubicBezTo>
                    <a:pt x="3102665" y="3558963"/>
                    <a:pt x="3122278" y="3555095"/>
                    <a:pt x="3141983" y="3551320"/>
                  </a:cubicBezTo>
                  <a:cubicBezTo>
                    <a:pt x="3161318" y="3546441"/>
                    <a:pt x="3180839" y="3541929"/>
                    <a:pt x="3200176" y="3536680"/>
                  </a:cubicBezTo>
                  <a:cubicBezTo>
                    <a:pt x="3219236" y="3530695"/>
                    <a:pt x="3238664" y="3525539"/>
                    <a:pt x="3257633" y="3518909"/>
                  </a:cubicBezTo>
                  <a:cubicBezTo>
                    <a:pt x="3333689" y="3493219"/>
                    <a:pt x="3407168" y="3458781"/>
                    <a:pt x="3477516" y="3418175"/>
                  </a:cubicBezTo>
                  <a:cubicBezTo>
                    <a:pt x="3547678" y="3377109"/>
                    <a:pt x="3615080" y="3330425"/>
                    <a:pt x="3678982" y="3278585"/>
                  </a:cubicBezTo>
                  <a:cubicBezTo>
                    <a:pt x="3743069" y="3226929"/>
                    <a:pt x="3804485" y="3171406"/>
                    <a:pt x="3863784" y="3113397"/>
                  </a:cubicBezTo>
                  <a:cubicBezTo>
                    <a:pt x="3893524" y="3084484"/>
                    <a:pt x="3922989" y="3055111"/>
                    <a:pt x="3951994" y="3025185"/>
                  </a:cubicBezTo>
                  <a:cubicBezTo>
                    <a:pt x="3980999" y="2995260"/>
                    <a:pt x="4009635" y="2964967"/>
                    <a:pt x="4038271" y="2934489"/>
                  </a:cubicBezTo>
                  <a:cubicBezTo>
                    <a:pt x="4095636" y="2873625"/>
                    <a:pt x="4152264" y="2811841"/>
                    <a:pt x="4209537" y="2750241"/>
                  </a:cubicBezTo>
                  <a:lnTo>
                    <a:pt x="4295998" y="2657978"/>
                  </a:lnTo>
                  <a:cubicBezTo>
                    <a:pt x="4325002" y="2627316"/>
                    <a:pt x="4354100" y="2596930"/>
                    <a:pt x="4385130" y="2566728"/>
                  </a:cubicBezTo>
                  <a:cubicBezTo>
                    <a:pt x="4507041" y="2445278"/>
                    <a:pt x="4653446" y="2345280"/>
                    <a:pt x="4802060" y="2262318"/>
                  </a:cubicBezTo>
                  <a:cubicBezTo>
                    <a:pt x="4875630" y="2219962"/>
                    <a:pt x="4948648" y="2180276"/>
                    <a:pt x="5011721" y="2133685"/>
                  </a:cubicBezTo>
                  <a:cubicBezTo>
                    <a:pt x="5075070" y="2087370"/>
                    <a:pt x="5128016" y="2033964"/>
                    <a:pt x="5169267" y="1971075"/>
                  </a:cubicBezTo>
                  <a:cubicBezTo>
                    <a:pt x="5211162" y="1908830"/>
                    <a:pt x="5242193" y="1838206"/>
                    <a:pt x="5267146" y="1764268"/>
                  </a:cubicBezTo>
                  <a:cubicBezTo>
                    <a:pt x="5292100" y="1690329"/>
                    <a:pt x="5310699" y="1612523"/>
                    <a:pt x="5325432" y="1534533"/>
                  </a:cubicBezTo>
                  <a:cubicBezTo>
                    <a:pt x="5328746" y="1514920"/>
                    <a:pt x="5332706" y="1495492"/>
                    <a:pt x="5335468" y="1475879"/>
                  </a:cubicBezTo>
                  <a:lnTo>
                    <a:pt x="5343939" y="1417133"/>
                  </a:lnTo>
                  <a:lnTo>
                    <a:pt x="5350293" y="1358203"/>
                  </a:lnTo>
                  <a:cubicBezTo>
                    <a:pt x="5352686" y="1338590"/>
                    <a:pt x="5353240" y="1318793"/>
                    <a:pt x="5354896" y="1299089"/>
                  </a:cubicBezTo>
                  <a:cubicBezTo>
                    <a:pt x="5360513" y="1220362"/>
                    <a:pt x="5360606" y="1141451"/>
                    <a:pt x="5357476" y="1062816"/>
                  </a:cubicBezTo>
                  <a:lnTo>
                    <a:pt x="5353884" y="1003886"/>
                  </a:lnTo>
                  <a:cubicBezTo>
                    <a:pt x="5352319" y="984274"/>
                    <a:pt x="5350200" y="964753"/>
                    <a:pt x="5348452" y="945141"/>
                  </a:cubicBezTo>
                  <a:cubicBezTo>
                    <a:pt x="5346886" y="925527"/>
                    <a:pt x="5343939" y="906007"/>
                    <a:pt x="5341730" y="886486"/>
                  </a:cubicBezTo>
                  <a:cubicBezTo>
                    <a:pt x="5339704" y="866874"/>
                    <a:pt x="5336481" y="847445"/>
                    <a:pt x="5333442" y="828017"/>
                  </a:cubicBezTo>
                  <a:cubicBezTo>
                    <a:pt x="5321104" y="750211"/>
                    <a:pt x="5304990" y="673050"/>
                    <a:pt x="5285194" y="596624"/>
                  </a:cubicBezTo>
                  <a:cubicBezTo>
                    <a:pt x="5244679" y="444051"/>
                    <a:pt x="5189985" y="294700"/>
                    <a:pt x="5122400" y="150414"/>
                  </a:cubicBezTo>
                  <a:lnTo>
                    <a:pt x="5044359" y="0"/>
                  </a:lnTo>
                  <a:lnTo>
                    <a:pt x="5463111" y="0"/>
                  </a:lnTo>
                  <a:lnTo>
                    <a:pt x="5475681" y="25671"/>
                  </a:lnTo>
                  <a:cubicBezTo>
                    <a:pt x="5583839" y="277235"/>
                    <a:pt x="5655735" y="547560"/>
                    <a:pt x="5684924" y="830307"/>
                  </a:cubicBezTo>
                  <a:lnTo>
                    <a:pt x="5699636" y="1116940"/>
                  </a:lnTo>
                  <a:lnTo>
                    <a:pt x="5699636" y="1116977"/>
                  </a:lnTo>
                  <a:lnTo>
                    <a:pt x="5684923" y="1403610"/>
                  </a:lnTo>
                  <a:cubicBezTo>
                    <a:pt x="5538982" y="2817342"/>
                    <a:pt x="4325342" y="3920553"/>
                    <a:pt x="2849819" y="3920553"/>
                  </a:cubicBezTo>
                  <a:cubicBezTo>
                    <a:pt x="1275927" y="3920553"/>
                    <a:pt x="0" y="2665344"/>
                    <a:pt x="0" y="1116958"/>
                  </a:cubicBezTo>
                  <a:cubicBezTo>
                    <a:pt x="0" y="729862"/>
                    <a:pt x="79746" y="361089"/>
                    <a:pt x="223956" y="25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7622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98876617-9CB5-15B6-203D-C74DBE093DAB}"/>
              </a:ext>
            </a:extLst>
          </p:cNvPr>
          <p:cNvSpPr txBox="1"/>
          <p:nvPr/>
        </p:nvSpPr>
        <p:spPr>
          <a:xfrm>
            <a:off x="763481" y="2370338"/>
            <a:ext cx="83783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b="0" i="0" dirty="0">
                <a:solidFill>
                  <a:srgbClr val="333C4E"/>
                </a:solidFill>
                <a:effectLst/>
              </a:rPr>
              <a:t>Proces izrade medičarskih proizvoda zahtijeva vještinu i brzinu. Recept je isti kod svih proizvođača, a uključuje brašno, šećer, vodu i sodu bikarbonu - uz obavezne mirodije.</a:t>
            </a:r>
          </a:p>
          <a:p>
            <a:pPr algn="l"/>
            <a:r>
              <a:rPr lang="hr-HR" b="0" i="0" dirty="0">
                <a:solidFill>
                  <a:srgbClr val="333C4E"/>
                </a:solidFill>
                <a:effectLst/>
              </a:rPr>
              <a:t>Licitar se oblikuje modelima, peče, suši i boji raznim jestivim bojama. Svaki obrtnik ukrašava licitar na poseban način, često sa slikama, malim zrcalima i stihovima ili porukama.</a:t>
            </a:r>
          </a:p>
          <a:p>
            <a:pPr algn="l"/>
            <a:r>
              <a:rPr lang="hr-HR" b="0" i="0" dirty="0">
                <a:solidFill>
                  <a:srgbClr val="333C4E"/>
                </a:solidFill>
                <a:effectLst/>
              </a:rPr>
              <a:t> Licitarsko srce je najčešći motiv, i često se priprema za vjenčanja, ukrašeno imenima mladenaca i datumom vjenčanja.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948BB378-6821-61AB-33C8-1FEA4FB3A0B0}"/>
              </a:ext>
            </a:extLst>
          </p:cNvPr>
          <p:cNvSpPr txBox="1"/>
          <p:nvPr/>
        </p:nvSpPr>
        <p:spPr>
          <a:xfrm>
            <a:off x="763481" y="1463370"/>
            <a:ext cx="6834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sz="2400" b="1" i="0" dirty="0">
                <a:solidFill>
                  <a:srgbClr val="333C4E"/>
                </a:solidFill>
                <a:effectLst/>
              </a:rPr>
              <a:t>Medičarski obrt na području sjeverne Hrvatske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6080B25-E54B-3A1F-3706-EB8B0D866F61}"/>
              </a:ext>
            </a:extLst>
          </p:cNvPr>
          <p:cNvSpPr txBox="1"/>
          <p:nvPr/>
        </p:nvSpPr>
        <p:spPr>
          <a:xfrm>
            <a:off x="676276" y="5415379"/>
            <a:ext cx="788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0" dirty="0">
                <a:solidFill>
                  <a:srgbClr val="333C4E"/>
                </a:solidFill>
                <a:effectLst/>
              </a:rPr>
              <a:t>Licitar je postao jednim od </a:t>
            </a:r>
            <a:r>
              <a:rPr lang="hr-HR" b="1" i="0" dirty="0" err="1">
                <a:solidFill>
                  <a:srgbClr val="333C4E"/>
                </a:solidFill>
                <a:effectLst/>
              </a:rPr>
              <a:t>najprepoznatljivijih</a:t>
            </a:r>
            <a:r>
              <a:rPr lang="hr-HR" b="1" i="0" dirty="0">
                <a:solidFill>
                  <a:srgbClr val="333C4E"/>
                </a:solidFill>
                <a:effectLst/>
              </a:rPr>
              <a:t> simbola hrvatskog identiteta. </a:t>
            </a:r>
            <a:endParaRPr lang="hr-HR" b="1" dirty="0"/>
          </a:p>
        </p:txBody>
      </p:sp>
      <p:pic>
        <p:nvPicPr>
          <p:cNvPr id="4098" name="Picture 2" descr="Drvene igračke i licitari | Posjetite Zagorje">
            <a:extLst>
              <a:ext uri="{FF2B5EF4-FFF2-40B4-BE49-F238E27FC236}">
                <a16:creationId xmlns:a16="http://schemas.microsoft.com/office/drawing/2014/main" id="{121CF191-A7BA-54F3-A80D-E6D57E896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179" y="2510087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rvene igračke i licitari | Posjetite Zagorje">
            <a:extLst>
              <a:ext uri="{FF2B5EF4-FFF2-40B4-BE49-F238E27FC236}">
                <a16:creationId xmlns:a16="http://schemas.microsoft.com/office/drawing/2014/main" id="{57CB8110-A143-DAD8-C9D5-23319E29A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228" y="39459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6E8A79D-349F-0FBE-7F59-D622936FB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229" y="486700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21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4AF032CB-AF1A-F148-29EA-B5204279B234}"/>
              </a:ext>
            </a:extLst>
          </p:cNvPr>
          <p:cNvSpPr txBox="1"/>
          <p:nvPr/>
        </p:nvSpPr>
        <p:spPr>
          <a:xfrm>
            <a:off x="1123118" y="756544"/>
            <a:ext cx="80875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Rastoke su predvorje Plitvičkih jezera, od kojih su udaljene oko 33 km, pa se zbog toga nazivaju i Male Plitvice.</a:t>
            </a:r>
          </a:p>
          <a:p>
            <a:endParaRPr lang="hr-HR" dirty="0"/>
          </a:p>
          <a:p>
            <a:r>
              <a:rPr lang="hr-HR" dirty="0"/>
              <a:t> U Rastokama se nekad snaga vode koristila kao glavni i jedini pokretač mlinova, a   stare kuće i mlinice kojima ovo naselje obiluju prepoznatljive su svakome. </a:t>
            </a:r>
          </a:p>
          <a:p>
            <a:endParaRPr lang="hr-HR" dirty="0"/>
          </a:p>
          <a:p>
            <a:r>
              <a:rPr lang="hr-HR" dirty="0"/>
              <a:t>Prva mlinica datira iz 17. stoljeća, a pretpostavlja se i ranije, dok je najveći broj nastamba sagrađen krajem 19. i početkom 20. stoljeća. </a:t>
            </a:r>
          </a:p>
          <a:p>
            <a:r>
              <a:rPr lang="hr-HR" dirty="0"/>
              <a:t>Mlinarsko naselje koje su tada sagradili mještani, i dan danas živi u skladu s prirodom. 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EAFCBE3B-A3CD-BC38-73E6-7B26D6ECC64D}"/>
              </a:ext>
            </a:extLst>
          </p:cNvPr>
          <p:cNvSpPr txBox="1"/>
          <p:nvPr/>
        </p:nvSpPr>
        <p:spPr>
          <a:xfrm>
            <a:off x="7048500" y="4295775"/>
            <a:ext cx="3930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Rastoke – „ Male Plitvice</a:t>
            </a:r>
            <a:r>
              <a:rPr lang="hr-HR" dirty="0"/>
              <a:t>”, </a:t>
            </a:r>
            <a:r>
              <a:rPr lang="hr-HR" sz="2400" dirty="0"/>
              <a:t>vodeničarsko naselje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A16576F-F0F2-CDE2-A4D2-9FDD28E0E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50" y="1638300"/>
            <a:ext cx="2381250" cy="17907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78ED9AD-C634-AD00-D4AB-F84FE628A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3684907"/>
            <a:ext cx="2628900" cy="1743075"/>
          </a:xfrm>
          <a:prstGeom prst="rect">
            <a:avLst/>
          </a:prstGeom>
        </p:spPr>
      </p:pic>
      <p:pic>
        <p:nvPicPr>
          <p:cNvPr id="4098" name="Picture 2" descr="Naplata ulaza u Rastoke u kojima ljudi žive i rade je svjetski presedan' -  Poslovni dnevnik">
            <a:extLst>
              <a:ext uri="{FF2B5EF4-FFF2-40B4-BE49-F238E27FC236}">
                <a16:creationId xmlns:a16="http://schemas.microsoft.com/office/drawing/2014/main" id="{01572007-ACF9-2DC5-027A-8184DB444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1" y="3742057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09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9944010-BCE0-14FE-19EF-36006F563CD4}"/>
              </a:ext>
            </a:extLst>
          </p:cNvPr>
          <p:cNvSpPr txBox="1"/>
          <p:nvPr/>
        </p:nvSpPr>
        <p:spPr>
          <a:xfrm>
            <a:off x="1303908" y="1091952"/>
            <a:ext cx="840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Dvor Trakošćan je kulturno dobro, zaštićena je povijesna cjelina koja se sastoji od dvorca, građevina uz dvorac, perivoja i parka šume s jezerom. Nalazi se zapadno od grada Varaždina.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ADEC2F6-E566-4236-317E-4E77229BE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90" y="2409242"/>
            <a:ext cx="4548136" cy="3157013"/>
          </a:xfrm>
          <a:prstGeom prst="rect">
            <a:avLst/>
          </a:prstGeom>
        </p:spPr>
      </p:pic>
      <p:pic>
        <p:nvPicPr>
          <p:cNvPr id="3074" name="Picture 2" descr="Zadatak dana] Trakošćan je prekrasan dvorac, no koliko znate o njemu?">
            <a:extLst>
              <a:ext uri="{FF2B5EF4-FFF2-40B4-BE49-F238E27FC236}">
                <a16:creationId xmlns:a16="http://schemas.microsoft.com/office/drawing/2014/main" id="{FA4BE2BD-56FA-7521-7B09-CEF4E0374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23" y="2015282"/>
            <a:ext cx="3576487" cy="235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3D virtualna šetnja-Dvorac Trakošćan - Tornado 360">
            <a:extLst>
              <a:ext uri="{FF2B5EF4-FFF2-40B4-BE49-F238E27FC236}">
                <a16:creationId xmlns:a16="http://schemas.microsoft.com/office/drawing/2014/main" id="{0D0EA72C-CB99-A8DF-9F95-138FCD3FF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4766155"/>
            <a:ext cx="336703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D7FDC185-FFD1-B321-7CDC-F44608970169}"/>
              </a:ext>
            </a:extLst>
          </p:cNvPr>
          <p:cNvSpPr txBox="1"/>
          <p:nvPr/>
        </p:nvSpPr>
        <p:spPr>
          <a:xfrm>
            <a:off x="1303908" y="5994880"/>
            <a:ext cx="3201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Dvorac Trakošćan</a:t>
            </a:r>
          </a:p>
        </p:txBody>
      </p:sp>
    </p:spTree>
    <p:extLst>
      <p:ext uri="{BB962C8B-B14F-4D97-AF65-F5344CB8AC3E}">
        <p14:creationId xmlns:p14="http://schemas.microsoft.com/office/powerpoint/2010/main" val="24010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na zatvorenom, narančasto&#10;&#10;Opis je automatski generiran">
            <a:extLst>
              <a:ext uri="{FF2B5EF4-FFF2-40B4-BE49-F238E27FC236}">
                <a16:creationId xmlns:a16="http://schemas.microsoft.com/office/drawing/2014/main" id="{E0C5C845-1705-0050-396C-D03334358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6" y="249130"/>
            <a:ext cx="4134080" cy="310056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5B9F7C99-45AE-4DC1-46E7-3D3680A9E1CB}"/>
              </a:ext>
            </a:extLst>
          </p:cNvPr>
          <p:cNvSpPr txBox="1"/>
          <p:nvPr/>
        </p:nvSpPr>
        <p:spPr>
          <a:xfrm>
            <a:off x="8407153" y="933450"/>
            <a:ext cx="2435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</a:t>
            </a:r>
            <a:r>
              <a:rPr lang="hr-HR" sz="2400" dirty="0"/>
              <a:t>Dvor Veliki Tabor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E612285-F7AB-1B53-2F54-A2C37F670526}"/>
              </a:ext>
            </a:extLst>
          </p:cNvPr>
          <p:cNvSpPr txBox="1"/>
          <p:nvPr/>
        </p:nvSpPr>
        <p:spPr>
          <a:xfrm>
            <a:off x="5246702" y="5854369"/>
            <a:ext cx="3160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3"/>
              </a:rPr>
              <a:t>Virtualna Šetnja (virtuabit.com)</a:t>
            </a:r>
            <a:endParaRPr lang="hr-HR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2AA8A047-C283-1059-BA25-87D8945BCD5E}"/>
              </a:ext>
            </a:extLst>
          </p:cNvPr>
          <p:cNvSpPr txBox="1"/>
          <p:nvPr/>
        </p:nvSpPr>
        <p:spPr>
          <a:xfrm>
            <a:off x="8407153" y="2136711"/>
            <a:ext cx="28735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Smješten na SZ Hrvatske.</a:t>
            </a:r>
          </a:p>
          <a:p>
            <a:r>
              <a:rPr lang="hr-HR" dirty="0"/>
              <a:t>Krase ga kule i zidine.</a:t>
            </a:r>
          </a:p>
          <a:p>
            <a:r>
              <a:rPr lang="hr-HR" dirty="0"/>
              <a:t>Danas se u muzeju održavaju izložbe, viteški turniri s mačevanjem i druge kulturne manifestacije.</a:t>
            </a:r>
          </a:p>
        </p:txBody>
      </p:sp>
      <p:pic>
        <p:nvPicPr>
          <p:cNvPr id="2050" name="Picture 2" descr="Dvorac Veliki Tabor i njegove ljubavne legende – Wish">
            <a:extLst>
              <a:ext uri="{FF2B5EF4-FFF2-40B4-BE49-F238E27FC236}">
                <a16:creationId xmlns:a16="http://schemas.microsoft.com/office/drawing/2014/main" id="{C5CF8585-EEF3-CBB6-E4CD-A311772BA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03" y="401216"/>
            <a:ext cx="2543175" cy="294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traga za stvarnom Veronikom Desinićkom, prvom &quot;vješticom&quot; čiji je život  bitniji nego što se čini i veći od legende koju poznajemo ~ Blaga &amp;  misterije">
            <a:extLst>
              <a:ext uri="{FF2B5EF4-FFF2-40B4-BE49-F238E27FC236}">
                <a16:creationId xmlns:a16="http://schemas.microsoft.com/office/drawing/2014/main" id="{F7CF2E72-F2A7-A155-5773-21C8920AB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" y="4112273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6D16681-F6F2-B8CC-8AF9-CF81088F9862}"/>
              </a:ext>
            </a:extLst>
          </p:cNvPr>
          <p:cNvSpPr txBox="1"/>
          <p:nvPr/>
        </p:nvSpPr>
        <p:spPr>
          <a:xfrm>
            <a:off x="4441372" y="4562669"/>
            <a:ext cx="413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Pronađi legendu o Veroniki </a:t>
            </a:r>
            <a:r>
              <a:rPr lang="hr-HR" dirty="0" err="1"/>
              <a:t>Desinićkoj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816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14DA0BE6-0346-04B1-5172-06CBDC05FB55}"/>
              </a:ext>
            </a:extLst>
          </p:cNvPr>
          <p:cNvSpPr txBox="1"/>
          <p:nvPr/>
        </p:nvSpPr>
        <p:spPr>
          <a:xfrm>
            <a:off x="1045028" y="2043404"/>
            <a:ext cx="776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Dvorac Ozalj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5875D9D-DAAA-9318-6636-AB215A28E370}"/>
              </a:ext>
            </a:extLst>
          </p:cNvPr>
          <p:cNvSpPr txBox="1"/>
          <p:nvPr/>
        </p:nvSpPr>
        <p:spPr>
          <a:xfrm>
            <a:off x="1045028" y="3284376"/>
            <a:ext cx="4254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Smješten u blizini Karlovca.</a:t>
            </a:r>
          </a:p>
          <a:p>
            <a:r>
              <a:rPr lang="hr-HR" dirty="0"/>
              <a:t>Pokraj njega teče rijeka Kupa.</a:t>
            </a:r>
          </a:p>
          <a:p>
            <a:r>
              <a:rPr lang="hr-HR" dirty="0"/>
              <a:t>Zavičajni muzej.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F440B98-53B1-E753-F4AC-97BD8F3CB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747" y="1548883"/>
            <a:ext cx="5836003" cy="474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6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B94FE172-0609-BE02-3A07-BE9584404BEE}"/>
              </a:ext>
            </a:extLst>
          </p:cNvPr>
          <p:cNvSpPr txBox="1"/>
          <p:nvPr/>
        </p:nvSpPr>
        <p:spPr>
          <a:xfrm>
            <a:off x="1129004" y="513184"/>
            <a:ext cx="80173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i="0" dirty="0" err="1">
                <a:effectLst/>
              </a:rPr>
              <a:t>Hušnjakovo</a:t>
            </a:r>
            <a:r>
              <a:rPr lang="hr-HR" b="1" i="0" dirty="0">
                <a:effectLst/>
              </a:rPr>
              <a:t>,</a:t>
            </a:r>
            <a:r>
              <a:rPr lang="hr-HR" b="0" i="0" dirty="0">
                <a:effectLst/>
              </a:rPr>
              <a:t> najznačajnije nalazište fosilnoga čovjeka u Hrvatskoj. U </a:t>
            </a:r>
            <a:r>
              <a:rPr lang="hr-HR" b="0" i="0" dirty="0" err="1">
                <a:effectLst/>
              </a:rPr>
              <a:t>polušpilji</a:t>
            </a:r>
            <a:r>
              <a:rPr lang="hr-HR" b="0" i="0" dirty="0">
                <a:effectLst/>
              </a:rPr>
              <a:t> na brdu kraj Krapine potkraj XIX. i na početku XX. st.  Dragutin </a:t>
            </a:r>
            <a:r>
              <a:rPr lang="hr-HR" b="0" i="0" dirty="0" err="1">
                <a:effectLst/>
              </a:rPr>
              <a:t>Gorjanović</a:t>
            </a:r>
            <a:r>
              <a:rPr lang="hr-HR" b="0" i="0" dirty="0">
                <a:effectLst/>
              </a:rPr>
              <a:t> – Kramberger otkrio je ostatke više desetaka </a:t>
            </a:r>
            <a:r>
              <a:rPr lang="hr-HR" b="0" i="0" dirty="0" err="1">
                <a:effectLst/>
              </a:rPr>
              <a:t>pleistocenskih</a:t>
            </a:r>
            <a:r>
              <a:rPr lang="hr-HR" b="0" i="0" dirty="0">
                <a:effectLst/>
              </a:rPr>
              <a:t> ljudi neandertalskoga tipa koji su živjeli u srednjem paleolitiku, prije približno 130 000 godina. Područje je 1948. zaštićeno kao paleontološki spomenik prirode.</a:t>
            </a:r>
            <a:endParaRPr lang="hr-HR" dirty="0"/>
          </a:p>
        </p:txBody>
      </p:sp>
      <p:pic>
        <p:nvPicPr>
          <p:cNvPr id="1026" name="Picture 2" descr="Spomenik prirode Hušnjakovo | Zagorje Priroda">
            <a:extLst>
              <a:ext uri="{FF2B5EF4-FFF2-40B4-BE49-F238E27FC236}">
                <a16:creationId xmlns:a16="http://schemas.microsoft.com/office/drawing/2014/main" id="{8A38CB92-4298-197D-84F9-5036918A4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449" y="2527429"/>
            <a:ext cx="2619375" cy="197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lazište Hušnjakovo - Kulturna baština Krapine">
            <a:extLst>
              <a:ext uri="{FF2B5EF4-FFF2-40B4-BE49-F238E27FC236}">
                <a16:creationId xmlns:a16="http://schemas.microsoft.com/office/drawing/2014/main" id="{3AA9CDC7-4B40-5DA3-B323-080A2E660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9" y="2483604"/>
            <a:ext cx="2630844" cy="197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uzej krapinskih neandertalaca">
            <a:extLst>
              <a:ext uri="{FF2B5EF4-FFF2-40B4-BE49-F238E27FC236}">
                <a16:creationId xmlns:a16="http://schemas.microsoft.com/office/drawing/2014/main" id="{AD74C4D0-5839-4F0F-651E-1E8B5759C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327405"/>
            <a:ext cx="2914650" cy="228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A77BA11-8855-1061-CFA6-BA60BEF43C3F}"/>
              </a:ext>
            </a:extLst>
          </p:cNvPr>
          <p:cNvSpPr txBox="1"/>
          <p:nvPr/>
        </p:nvSpPr>
        <p:spPr>
          <a:xfrm>
            <a:off x="2603241" y="5738327"/>
            <a:ext cx="561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5"/>
              </a:rPr>
              <a:t>Virtualan šetnja </a:t>
            </a:r>
            <a:r>
              <a:rPr lang="hr-HR" dirty="0" err="1">
                <a:hlinkClick r:id="rId5"/>
              </a:rPr>
              <a:t>Muzejem</a:t>
            </a:r>
            <a:r>
              <a:rPr lang="hr-HR" dirty="0">
                <a:hlinkClick r:id="rId5"/>
              </a:rPr>
              <a:t> krapinskih neandertalaca </a:t>
            </a:r>
          </a:p>
          <a:p>
            <a:r>
              <a:rPr lang="en-US" dirty="0">
                <a:hlinkClick r:id="rId5"/>
              </a:rPr>
              <a:t>Unity WebGL Player | N3VR (novena.hr)</a:t>
            </a: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A7B071F-0D2E-3D15-850F-766D2DBBD748}"/>
              </a:ext>
            </a:extLst>
          </p:cNvPr>
          <p:cNvSpPr txBox="1"/>
          <p:nvPr/>
        </p:nvSpPr>
        <p:spPr>
          <a:xfrm>
            <a:off x="885825" y="4933950"/>
            <a:ext cx="3400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/>
              <a:t>Hušnjakovo</a:t>
            </a:r>
            <a:r>
              <a:rPr lang="hr-HR" sz="3200" dirty="0"/>
              <a:t> brdo</a:t>
            </a:r>
          </a:p>
        </p:txBody>
      </p:sp>
    </p:spTree>
    <p:extLst>
      <p:ext uri="{BB962C8B-B14F-4D97-AF65-F5344CB8AC3E}">
        <p14:creationId xmlns:p14="http://schemas.microsoft.com/office/powerpoint/2010/main" val="1198850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na otvorenom, nebo&#10;&#10;Opis je automatski generiran">
            <a:extLst>
              <a:ext uri="{FF2B5EF4-FFF2-40B4-BE49-F238E27FC236}">
                <a16:creationId xmlns:a16="http://schemas.microsoft.com/office/drawing/2014/main" id="{C5228AE8-F9CD-A74F-4FAB-48957789E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" y="435768"/>
            <a:ext cx="8334375" cy="6250781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51370BC3-D482-6F1F-82BD-3AE228CC1711}"/>
              </a:ext>
            </a:extLst>
          </p:cNvPr>
          <p:cNvSpPr txBox="1"/>
          <p:nvPr/>
        </p:nvSpPr>
        <p:spPr>
          <a:xfrm>
            <a:off x="9391649" y="1276350"/>
            <a:ext cx="2095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Hrvatsko nacionalno svetište Majke Božje Bistričke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4D597DC-B30E-02DD-4015-C5343AD6AE0A}"/>
              </a:ext>
            </a:extLst>
          </p:cNvPr>
          <p:cNvSpPr txBox="1"/>
          <p:nvPr/>
        </p:nvSpPr>
        <p:spPr>
          <a:xfrm>
            <a:off x="9467850" y="3905250"/>
            <a:ext cx="1933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Smještena na SZ Hrvatske u mjestu Marija Bistrica.</a:t>
            </a:r>
          </a:p>
        </p:txBody>
      </p:sp>
    </p:spTree>
    <p:extLst>
      <p:ext uri="{BB962C8B-B14F-4D97-AF65-F5344CB8AC3E}">
        <p14:creationId xmlns:p14="http://schemas.microsoft.com/office/powerpoint/2010/main" val="4021371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17FB0D5E-AFB5-BA0C-C6E1-2E9F75F5CB73}"/>
              </a:ext>
            </a:extLst>
          </p:cNvPr>
          <p:cNvSpPr txBox="1"/>
          <p:nvPr/>
        </p:nvSpPr>
        <p:spPr>
          <a:xfrm>
            <a:off x="718457" y="3244334"/>
            <a:ext cx="80307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333C4E"/>
                </a:solidFill>
              </a:rPr>
              <a:t>U</a:t>
            </a:r>
            <a:r>
              <a:rPr lang="hr-HR" b="0" i="0" dirty="0">
                <a:solidFill>
                  <a:srgbClr val="333C4E"/>
                </a:solidFill>
                <a:effectLst/>
              </a:rPr>
              <a:t> Hrvatskom zagorju, gradu Lepoglavi nalazi se jedan od tri </a:t>
            </a:r>
            <a:r>
              <a:rPr lang="hr-HR" dirty="0">
                <a:solidFill>
                  <a:srgbClr val="333C4E"/>
                </a:solidFill>
              </a:rPr>
              <a:t>centara izrade čipke . Poznata lepoglavska čipka</a:t>
            </a:r>
            <a:r>
              <a:rPr lang="hr-HR" b="0" i="0" dirty="0">
                <a:solidFill>
                  <a:srgbClr val="333C4E"/>
                </a:solidFill>
                <a:effectLst/>
              </a:rPr>
              <a:t> je  čipka na batiće.</a:t>
            </a:r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895D9261-2588-FF45-71FF-8BFFDB5BA102}"/>
              </a:ext>
            </a:extLst>
          </p:cNvPr>
          <p:cNvSpPr txBox="1"/>
          <p:nvPr/>
        </p:nvSpPr>
        <p:spPr>
          <a:xfrm>
            <a:off x="718457" y="1297233"/>
            <a:ext cx="8423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800" b="1" i="0" dirty="0">
                <a:solidFill>
                  <a:srgbClr val="333C4E"/>
                </a:solidFill>
                <a:effectLst/>
              </a:rPr>
              <a:t>Nematerijalna dobra Hrvatske upisana na UNESCO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0366C86-9B9E-0C4A-30BE-C2F95884CAA3}"/>
              </a:ext>
            </a:extLst>
          </p:cNvPr>
          <p:cNvSpPr txBox="1"/>
          <p:nvPr/>
        </p:nvSpPr>
        <p:spPr>
          <a:xfrm>
            <a:off x="718458" y="2149916"/>
            <a:ext cx="666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400" b="1" i="0" dirty="0">
                <a:solidFill>
                  <a:srgbClr val="333C4E"/>
                </a:solidFill>
                <a:effectLst/>
              </a:rPr>
              <a:t>Čipkarstvo u Hrvatskoj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6B309EBE-F150-5596-8611-3A94A575FA9E}"/>
              </a:ext>
            </a:extLst>
          </p:cNvPr>
          <p:cNvSpPr txBox="1"/>
          <p:nvPr/>
        </p:nvSpPr>
        <p:spPr>
          <a:xfrm>
            <a:off x="625152" y="4500979"/>
            <a:ext cx="8377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0" i="0" dirty="0">
                <a:solidFill>
                  <a:srgbClr val="333C4E"/>
                </a:solidFill>
                <a:effectLst/>
              </a:rPr>
              <a:t>Vještina izrade pruga čipke na batiće, iz grube lanene pređe, koje su seljanke u Lepoglavi izrađivale za ukras svoga ruha ili za prodaju, iznjedrila je izradu finih čipaka različita oblika.</a:t>
            </a:r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66A7601D-9931-D401-D896-183BC0EC899D}"/>
              </a:ext>
            </a:extLst>
          </p:cNvPr>
          <p:cNvSpPr txBox="1"/>
          <p:nvPr/>
        </p:nvSpPr>
        <p:spPr>
          <a:xfrm>
            <a:off x="625152" y="5665291"/>
            <a:ext cx="844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Svake godine u Lepoglavi se održava Međunarodni festival čipke.</a:t>
            </a:r>
          </a:p>
        </p:txBody>
      </p:sp>
      <p:pic>
        <p:nvPicPr>
          <p:cNvPr id="3078" name="Picture 6" descr="CVJETNI TRG U Zagrebu će 31. kolovoza biti predstavljen 23. Međunarodni festival  čipke">
            <a:extLst>
              <a:ext uri="{FF2B5EF4-FFF2-40B4-BE49-F238E27FC236}">
                <a16:creationId xmlns:a16="http://schemas.microsoft.com/office/drawing/2014/main" id="{0B618AED-F753-B9D4-7197-4E89BC69A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325" y="543120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oližani na čipkarskom festivalu u Lepoglavi – HRVATSKA MATICA ISELJENIKA">
            <a:extLst>
              <a:ext uri="{FF2B5EF4-FFF2-40B4-BE49-F238E27FC236}">
                <a16:creationId xmlns:a16="http://schemas.microsoft.com/office/drawing/2014/main" id="{91CF7D20-0E66-E89E-62E4-6AEFC6C22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255" y="4871656"/>
            <a:ext cx="1904189" cy="190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inistarstvo kulture i medija Republike Hrvatske - Čipka i umjetnost: 26.  izdanje Međunarodnog festivala čipke u Lepoglavi">
            <a:extLst>
              <a:ext uri="{FF2B5EF4-FFF2-40B4-BE49-F238E27FC236}">
                <a16:creationId xmlns:a16="http://schemas.microsoft.com/office/drawing/2014/main" id="{A18E35ED-BA5D-C0C3-6ACB-F7DA8850C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900" y="261158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3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19E17E9-7D04-CCBD-6440-22BF3ADBA930}"/>
              </a:ext>
            </a:extLst>
          </p:cNvPr>
          <p:cNvSpPr txBox="1"/>
          <p:nvPr/>
        </p:nvSpPr>
        <p:spPr>
          <a:xfrm>
            <a:off x="546520" y="791787"/>
            <a:ext cx="1010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333C4E"/>
                </a:solidFill>
                <a:effectLst/>
                <a:uLnTx/>
                <a:uFillTx/>
                <a:ea typeface="+mn-ea"/>
                <a:cs typeface="+mn-cs"/>
              </a:rPr>
              <a:t>Umijeće izrade drvenih tradicijskih dječjih igračaka s područja Hrvatskog zagorja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333C4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B4C045A-46B5-7B88-CF04-E1DD9A99F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20" y="1568516"/>
            <a:ext cx="8065707" cy="1597290"/>
          </a:xfrm>
          <a:prstGeom prst="rect">
            <a:avLst/>
          </a:prstGeom>
        </p:spPr>
      </p:pic>
      <p:pic>
        <p:nvPicPr>
          <p:cNvPr id="5122" name="Picture 2" descr="Tradicijske dječje igračke - Siscia hr">
            <a:extLst>
              <a:ext uri="{FF2B5EF4-FFF2-40B4-BE49-F238E27FC236}">
                <a16:creationId xmlns:a16="http://schemas.microsoft.com/office/drawing/2014/main" id="{399D5B08-8CC3-FADB-7052-5A3E23EA9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68" y="381388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birka tradicijskih dječjih igračaka">
            <a:extLst>
              <a:ext uri="{FF2B5EF4-FFF2-40B4-BE49-F238E27FC236}">
                <a16:creationId xmlns:a16="http://schemas.microsoft.com/office/drawing/2014/main" id="{AAD145DE-0DB4-4166-BB3F-314CC92C8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14" y="35424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rvatska.eu - Zemlja i ljudi">
            <a:extLst>
              <a:ext uri="{FF2B5EF4-FFF2-40B4-BE49-F238E27FC236}">
                <a16:creationId xmlns:a16="http://schemas.microsoft.com/office/drawing/2014/main" id="{DD0F095C-E4D3-CE08-582E-2D347E7D4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3624655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979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488</Words>
  <Application>Microsoft Office PowerPoint</Application>
  <PresentationFormat>Široki zaslon</PresentationFormat>
  <Paragraphs>37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Materijalna i nematerijalna kulturna baština brežuljkastog zavičaja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Prirodno kulturna baština brežuljkastog zavičaja</dc:title>
  <dc:creator>Korisnik</dc:creator>
  <cp:lastModifiedBy>Korisnik</cp:lastModifiedBy>
  <cp:revision>4</cp:revision>
  <dcterms:created xsi:type="dcterms:W3CDTF">2022-10-14T13:44:15Z</dcterms:created>
  <dcterms:modified xsi:type="dcterms:W3CDTF">2022-10-15T08:30:36Z</dcterms:modified>
</cp:coreProperties>
</file>