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9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0DE0B-B9D3-4FC9-9B3A-6BFB2A5DDE81}" type="datetimeFigureOut">
              <a:rPr lang="hr-HR" smtClean="0"/>
              <a:pPr/>
              <a:t>7.7.2020.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2AD438-4A7E-4C6A-90C5-C4CECD25A6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348881"/>
            <a:ext cx="8458200" cy="1584175"/>
          </a:xfrm>
        </p:spPr>
        <p:txBody>
          <a:bodyPr>
            <a:normAutofit/>
          </a:bodyPr>
          <a:lstStyle/>
          <a:p>
            <a:pPr algn="ctr"/>
            <a:r>
              <a:rPr lang="hr-HR" sz="3600" b="1" dirty="0">
                <a:latin typeface="Arial" pitchFamily="34" charset="0"/>
                <a:cs typeface="Arial" pitchFamily="34" charset="0"/>
              </a:rPr>
              <a:t>Drvo, vrste drva i alati za obradu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8147248" cy="56997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sz="3000" b="1" i="1" u="sng" cap="all" dirty="0" smtClean="0"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Trebalo bi znati i zapisati</a:t>
            </a:r>
            <a:r>
              <a:rPr lang="hr-HR" sz="3000" i="1" u="sng" cap="all" dirty="0" smtClean="0"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endParaRPr lang="hr-HR" b="1" dirty="0" smtClean="0"/>
          </a:p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Drvo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– svaka višegodišnja biljka koja se sastoji od korijena, debla i grana koje čine krošnju drveta.</a:t>
            </a:r>
          </a:p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Svojstva drva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– mehanička, fizikalna, tehnološka i estetska, a specifična svojstva za primjenu: tvrdoća,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cjepivost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, upijanje vlage, elastičnost.</a:t>
            </a:r>
          </a:p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Ručni alati za obradu drva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- pile (lučne, stolarske), dlijeta, sjekire, rašpe, blanjalice, brusne ploče i ručne bušilice.</a:t>
            </a:r>
          </a:p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Električni alati za obradu drva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- kružne pile (cirkulari), tračne pile (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banzeki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), ubodne pile, krunske pile, bušilice, glodalice, tokarilice, blanjalice, brusilice (tračne, vibrirajuće i ekscentrične).</a:t>
            </a:r>
            <a:endParaRPr lang="hr-H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4474840" cy="56277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Drvo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je svaka višegodišnja biljka koja se sastoji od korijena, debla i grana koje čine krošnju drveta.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Raste na prostorima gdje ima dovoljno svjetlosti, topline i vlage.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Veća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količina drveća na jednom mjestu čini šumu. </a:t>
            </a:r>
            <a:endParaRPr lang="hr-H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916832"/>
            <a:ext cx="2514600" cy="20574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8363272" cy="5915744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Šume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su važan dio prirodnog krajolika, sprječavaju erozije i odrone tla. 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Drveće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zadržava i čuva vodu u tlu, proizvodi kisik, a ujedno veže ugljični dioksid (štetne tvari) pa smanjuje emisiju ugljičnog dioksida u atmosferu. 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Drveće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nam pruža zaštitu od prekomjerne sunčeve svjetlosti i jakog vjetra. 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U Hrvatskoj šume čine  35% kopnene površine što je najveći izvor biomase (goriva) u zemlji. 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Važnost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drveta je prema tome višestruka: koristi se kao materijal za gradnju, kao biljka proizvodi kisik, izvor je hrane i biomase, a koristi se i za grijanje u obliku briketa, cjepanica i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peleta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58200" cy="792088"/>
          </a:xfrm>
        </p:spPr>
        <p:txBody>
          <a:bodyPr>
            <a:normAutofit fontScale="90000"/>
          </a:bodyPr>
          <a:lstStyle/>
          <a:p>
            <a:r>
              <a:rPr lang="hr-HR" sz="3600" dirty="0" smtClean="0">
                <a:latin typeface="Arial" pitchFamily="34" charset="0"/>
                <a:cs typeface="Arial" pitchFamily="34" charset="0"/>
              </a:rPr>
              <a:t>Vrste drva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340768"/>
            <a:ext cx="4906888" cy="496855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Bjelogorično (listopadno, </a:t>
            </a:r>
            <a:r>
              <a:rPr lang="hr-HR" sz="2800" b="1" dirty="0" err="1" smtClean="0">
                <a:latin typeface="Arial" pitchFamily="34" charset="0"/>
                <a:cs typeface="Arial" pitchFamily="34" charset="0"/>
              </a:rPr>
              <a:t>listnjača</a:t>
            </a: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) drvo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je vrsta drveća kojem u jesen opada lišće.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U bjelogorična drveća spadaju bukva, grab, hrast, javor, breza, jasen, trešnja, lipa, orah, topola, joha.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Ubrajaju se u tvrde vrste drva, a koriste u graditeljstvu najčešće za izradu podnih obloga i namještaja. </a:t>
            </a:r>
          </a:p>
          <a:p>
            <a:pPr algn="just"/>
            <a:endParaRPr lang="hr-HR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348880"/>
            <a:ext cx="2636520" cy="20574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4762872" cy="54116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Crnogorično (vazdazeleno, četinjača) drvo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je vrsta drveća s iglicama koje zimi ne otpadaju.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U crnogorična drveća spadaju smreka, jela, bor, ariš, tisa.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Ubrajaju se u meke vrste drva, a koriste u graditeljstvu za izradu krovnih konstrukcija, stolarije, namještaja. </a:t>
            </a:r>
          </a:p>
          <a:p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132856"/>
            <a:ext cx="2796540" cy="20574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5266928" cy="48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Tropsko drvo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je vrsta drveća koje odlikuje visoka otpornost na utjecaj iz okoliša, specifična boja i dekorativna struktura.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U tropsko drveće spadaju mahagonija, ebanovina,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balzovina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, tikovina.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Koriste se u izradi furnira kojim se presvlači namještaj. </a:t>
            </a:r>
          </a:p>
          <a:p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412776"/>
            <a:ext cx="2247900" cy="3429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type="body" idx="2"/>
          </p:nvPr>
        </p:nvSpPr>
        <p:spPr>
          <a:xfrm>
            <a:off x="395536" y="609600"/>
            <a:ext cx="8424936" cy="57717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sz="2800" b="1" dirty="0" smtClean="0">
                <a:latin typeface="Arial" pitchFamily="34" charset="0"/>
                <a:cs typeface="Arial" pitchFamily="34" charset="0"/>
              </a:rPr>
              <a:t>Svojstva drva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Svojstva drva se mogu svrstati u četiri osnovne skupine i to: mehanička, tehnološka, fizikalna i estetska svojstva. 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Primjena drva ovisi o njegovim svojstvima, a posebno o tvrdoći,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cjepivosti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, upijanju vlage i elastičnosti. Zbog toga ćemo posebno definirati navedena svojstva. 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Tvrdoća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znači otpornost drva na utiskivanje drugog, tvrđeg materijala u unutrašnjost drveta. Već smo spomenuli da su bjelogorična drva uglavnom tvrda i služe za izradu podnih obloga (parketi) i obloga za stubišta. Meka crnogorična drva se koriste u graditeljstvu za izradu greda, daski i letvi. Obje vrste drveta se koriste za izradu namještaja.</a:t>
            </a:r>
          </a:p>
          <a:p>
            <a:pPr algn="just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8291264" cy="584373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Elastičnost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je svojstvo drveta da se može savijati, a nakon savijanja vraćati u prvobitni položaj. Grab, hrast i bukva nisu elastični, te pri savijanju pucaju, dok su jela i jasen elastična drva, pa se od njih izrađuju lukovi.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b="1" dirty="0" err="1" smtClean="0">
                <a:latin typeface="Arial" pitchFamily="34" charset="0"/>
                <a:cs typeface="Arial" pitchFamily="34" charset="0"/>
              </a:rPr>
              <a:t>Cjepivost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je svojstvo drveta da se dade uzdužno cijepati. Lako cjepljive vrste drveta koriste se za izradu glazbala, košara i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sl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. Lako se cijepaju smreka, lijeska,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balza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, breza i bukva, a teško grab i hrast. 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Upijanje vlage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drveta povezano je s njegovom gustoćom i tvrdoćom. Gušće drvo teže upija vlagu, a samim tim i sporije propada. Vlaga je glavni uzročnik truljenja (propadanja) drveta.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5482952" cy="5411688"/>
          </a:xfrm>
        </p:spPr>
        <p:txBody>
          <a:bodyPr>
            <a:noAutofit/>
          </a:bodyPr>
          <a:lstStyle/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Za obradu drva (grede, letve i daske) koriste se </a:t>
            </a:r>
            <a:r>
              <a:rPr lang="hr-HR" sz="2800" b="1" dirty="0" smtClean="0">
                <a:latin typeface="Arial" pitchFamily="34" charset="0"/>
                <a:cs typeface="Arial" pitchFamily="34" charset="0"/>
              </a:rPr>
              <a:t>ručni i električni alati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. U ručne alate spadaju: pile (lučne, stolarske), dlijeta, sjekire, rašpe, blanjalice, brusne ploče i ručne bušilice. Električni alati za obradu drva su: kružne pile (cirkulari), tračne pile (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banzeki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), ubodne pile, krunske pile, bušilice, glodalice, tokarilice, blanjalice, brusilice (tračne, vibrirajuće i ekscentrične).</a:t>
            </a:r>
            <a:endParaRPr lang="hr-H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6" descr="Slika 4. Ručni alat za obradu drv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67400" y="1784288"/>
            <a:ext cx="3048000" cy="286884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126</TotalTime>
  <Words>756</Words>
  <Application>Microsoft Office PowerPoint</Application>
  <PresentationFormat>Prikaz na zaslonu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Trek</vt:lpstr>
      <vt:lpstr>Drvo, vrste drva i alati za obradu</vt:lpstr>
      <vt:lpstr>PowerPointova prezentacija</vt:lpstr>
      <vt:lpstr>PowerPointova prezentacija</vt:lpstr>
      <vt:lpstr>Vrste drva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Asus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Drvo, vrste drva i alati za obradu</dc:title>
  <dc:creator>Ivo Crnoja</dc:creator>
  <cp:lastModifiedBy>Windows korisnik</cp:lastModifiedBy>
  <cp:revision>14</cp:revision>
  <dcterms:created xsi:type="dcterms:W3CDTF">2013-01-16T19:24:26Z</dcterms:created>
  <dcterms:modified xsi:type="dcterms:W3CDTF">2020-07-07T19:29:52Z</dcterms:modified>
</cp:coreProperties>
</file>