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2" r:id="rId3"/>
    <p:sldId id="263" r:id="rId4"/>
    <p:sldId id="264" r:id="rId5"/>
    <p:sldId id="265" r:id="rId6"/>
    <p:sldId id="261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267" y="-1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027130-186C-4CFD-ACC3-8403A9BFBAB8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A7505C50-222C-4628-8359-B3586D14E39C}">
      <dgm:prSet phldrT="[Tekst]"/>
      <dgm:spPr/>
      <dgm:t>
        <a:bodyPr/>
        <a:lstStyle/>
        <a:p>
          <a:r>
            <a:rPr lang="hr-HR" dirty="0"/>
            <a:t>ulaz</a:t>
          </a:r>
        </a:p>
      </dgm:t>
    </dgm:pt>
    <dgm:pt modelId="{20BE7A1E-EA57-477C-84C7-8795AFDAB86B}" type="parTrans" cxnId="{C7AFFD34-DB68-475D-89FA-B0ACA4DCB230}">
      <dgm:prSet/>
      <dgm:spPr/>
      <dgm:t>
        <a:bodyPr/>
        <a:lstStyle/>
        <a:p>
          <a:endParaRPr lang="hr-HR"/>
        </a:p>
      </dgm:t>
    </dgm:pt>
    <dgm:pt modelId="{E30C884E-B343-4A8C-A5AF-58257BD66456}" type="sibTrans" cxnId="{C7AFFD34-DB68-475D-89FA-B0ACA4DCB230}">
      <dgm:prSet/>
      <dgm:spPr/>
      <dgm:t>
        <a:bodyPr/>
        <a:lstStyle/>
        <a:p>
          <a:endParaRPr lang="hr-HR"/>
        </a:p>
      </dgm:t>
    </dgm:pt>
    <dgm:pt modelId="{7E0F9B52-AA43-4AE2-B473-DD5F5693A59D}">
      <dgm:prSet phldrT="[Tekst]"/>
      <dgm:spPr/>
      <dgm:t>
        <a:bodyPr/>
        <a:lstStyle/>
        <a:p>
          <a:r>
            <a:rPr lang="hr-HR" dirty="0"/>
            <a:t>obrada</a:t>
          </a:r>
        </a:p>
      </dgm:t>
    </dgm:pt>
    <dgm:pt modelId="{145C67B4-B10F-4659-9FA4-69ED6AFA9AAC}" type="parTrans" cxnId="{95E2F1B2-1D9A-49F2-9270-58FC8633FEBC}">
      <dgm:prSet/>
      <dgm:spPr/>
      <dgm:t>
        <a:bodyPr/>
        <a:lstStyle/>
        <a:p>
          <a:endParaRPr lang="hr-HR"/>
        </a:p>
      </dgm:t>
    </dgm:pt>
    <dgm:pt modelId="{DE10B3F4-7485-4855-8F53-B9A442B1FC92}" type="sibTrans" cxnId="{95E2F1B2-1D9A-49F2-9270-58FC8633FEBC}">
      <dgm:prSet/>
      <dgm:spPr/>
      <dgm:t>
        <a:bodyPr/>
        <a:lstStyle/>
        <a:p>
          <a:endParaRPr lang="hr-HR"/>
        </a:p>
      </dgm:t>
    </dgm:pt>
    <dgm:pt modelId="{7CE38681-355D-422D-A2EC-BB01C5B887DC}">
      <dgm:prSet phldrT="[Tekst]"/>
      <dgm:spPr/>
      <dgm:t>
        <a:bodyPr/>
        <a:lstStyle/>
        <a:p>
          <a:r>
            <a:rPr lang="hr-HR" dirty="0"/>
            <a:t>izlaz</a:t>
          </a:r>
        </a:p>
      </dgm:t>
    </dgm:pt>
    <dgm:pt modelId="{D69C1CD8-33C8-4A4F-B3B3-BFEDBC771F4F}" type="parTrans" cxnId="{9CED262F-62A6-4AAE-B874-F71B303C5857}">
      <dgm:prSet/>
      <dgm:spPr/>
      <dgm:t>
        <a:bodyPr/>
        <a:lstStyle/>
        <a:p>
          <a:endParaRPr lang="hr-HR"/>
        </a:p>
      </dgm:t>
    </dgm:pt>
    <dgm:pt modelId="{0C77E108-91EC-426F-9FCD-D449FE9CD695}" type="sibTrans" cxnId="{9CED262F-62A6-4AAE-B874-F71B303C5857}">
      <dgm:prSet/>
      <dgm:spPr/>
      <dgm:t>
        <a:bodyPr/>
        <a:lstStyle/>
        <a:p>
          <a:endParaRPr lang="hr-HR"/>
        </a:p>
      </dgm:t>
    </dgm:pt>
    <dgm:pt modelId="{B4BD739E-CC18-43C0-BBC6-653ADEE15CEB}" type="pres">
      <dgm:prSet presAssocID="{01027130-186C-4CFD-ACC3-8403A9BFBAB8}" presName="Name0" presStyleCnt="0">
        <dgm:presLayoutVars>
          <dgm:dir/>
          <dgm:resizeHandles val="exact"/>
        </dgm:presLayoutVars>
      </dgm:prSet>
      <dgm:spPr/>
    </dgm:pt>
    <dgm:pt modelId="{3297DC68-FEEA-431E-8470-9D7A216EAA4A}" type="pres">
      <dgm:prSet presAssocID="{A7505C50-222C-4628-8359-B3586D14E39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39EB033-E56F-45F1-B9ED-C469027C5148}" type="pres">
      <dgm:prSet presAssocID="{E30C884E-B343-4A8C-A5AF-58257BD66456}" presName="sibTrans" presStyleLbl="sibTrans2D1" presStyleIdx="0" presStyleCnt="2"/>
      <dgm:spPr/>
      <dgm:t>
        <a:bodyPr/>
        <a:lstStyle/>
        <a:p>
          <a:endParaRPr lang="hr-HR"/>
        </a:p>
      </dgm:t>
    </dgm:pt>
    <dgm:pt modelId="{665AC47F-85BA-4705-849D-6E35B2A5E047}" type="pres">
      <dgm:prSet presAssocID="{E30C884E-B343-4A8C-A5AF-58257BD66456}" presName="connectorText" presStyleLbl="sibTrans2D1" presStyleIdx="0" presStyleCnt="2"/>
      <dgm:spPr/>
      <dgm:t>
        <a:bodyPr/>
        <a:lstStyle/>
        <a:p>
          <a:endParaRPr lang="hr-HR"/>
        </a:p>
      </dgm:t>
    </dgm:pt>
    <dgm:pt modelId="{48E690A9-9B1D-40B2-B609-7CA27CE38D08}" type="pres">
      <dgm:prSet presAssocID="{7E0F9B52-AA43-4AE2-B473-DD5F5693A59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3A1E9E7-B0E5-4D85-BF2E-36EC737CEEDB}" type="pres">
      <dgm:prSet presAssocID="{DE10B3F4-7485-4855-8F53-B9A442B1FC92}" presName="sibTrans" presStyleLbl="sibTrans2D1" presStyleIdx="1" presStyleCnt="2"/>
      <dgm:spPr/>
      <dgm:t>
        <a:bodyPr/>
        <a:lstStyle/>
        <a:p>
          <a:endParaRPr lang="hr-HR"/>
        </a:p>
      </dgm:t>
    </dgm:pt>
    <dgm:pt modelId="{43EE58C2-C19B-40E8-AD8E-9A8FE4B29A51}" type="pres">
      <dgm:prSet presAssocID="{DE10B3F4-7485-4855-8F53-B9A442B1FC92}" presName="connectorText" presStyleLbl="sibTrans2D1" presStyleIdx="1" presStyleCnt="2"/>
      <dgm:spPr/>
      <dgm:t>
        <a:bodyPr/>
        <a:lstStyle/>
        <a:p>
          <a:endParaRPr lang="hr-HR"/>
        </a:p>
      </dgm:t>
    </dgm:pt>
    <dgm:pt modelId="{6AEE62F4-8A09-4DB7-81E7-6CEF6762B37C}" type="pres">
      <dgm:prSet presAssocID="{7CE38681-355D-422D-A2EC-BB01C5B887D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BB80803-8EAA-4753-87E5-99200DD8A0AC}" type="presOf" srcId="{E30C884E-B343-4A8C-A5AF-58257BD66456}" destId="{665AC47F-85BA-4705-849D-6E35B2A5E047}" srcOrd="1" destOrd="0" presId="urn:microsoft.com/office/officeart/2005/8/layout/process1"/>
    <dgm:cxn modelId="{E188665D-3E72-414C-B60F-462D5C20747D}" type="presOf" srcId="{A7505C50-222C-4628-8359-B3586D14E39C}" destId="{3297DC68-FEEA-431E-8470-9D7A216EAA4A}" srcOrd="0" destOrd="0" presId="urn:microsoft.com/office/officeart/2005/8/layout/process1"/>
    <dgm:cxn modelId="{95E2F1B2-1D9A-49F2-9270-58FC8633FEBC}" srcId="{01027130-186C-4CFD-ACC3-8403A9BFBAB8}" destId="{7E0F9B52-AA43-4AE2-B473-DD5F5693A59D}" srcOrd="1" destOrd="0" parTransId="{145C67B4-B10F-4659-9FA4-69ED6AFA9AAC}" sibTransId="{DE10B3F4-7485-4855-8F53-B9A442B1FC92}"/>
    <dgm:cxn modelId="{CC8E4158-5F12-4748-B4BD-0A0E9FCEB63B}" type="presOf" srcId="{7E0F9B52-AA43-4AE2-B473-DD5F5693A59D}" destId="{48E690A9-9B1D-40B2-B609-7CA27CE38D08}" srcOrd="0" destOrd="0" presId="urn:microsoft.com/office/officeart/2005/8/layout/process1"/>
    <dgm:cxn modelId="{9CED262F-62A6-4AAE-B874-F71B303C5857}" srcId="{01027130-186C-4CFD-ACC3-8403A9BFBAB8}" destId="{7CE38681-355D-422D-A2EC-BB01C5B887DC}" srcOrd="2" destOrd="0" parTransId="{D69C1CD8-33C8-4A4F-B3B3-BFEDBC771F4F}" sibTransId="{0C77E108-91EC-426F-9FCD-D449FE9CD695}"/>
    <dgm:cxn modelId="{96DF821C-15C9-4020-9171-6A6BE27C1A6F}" type="presOf" srcId="{DE10B3F4-7485-4855-8F53-B9A442B1FC92}" destId="{43EE58C2-C19B-40E8-AD8E-9A8FE4B29A51}" srcOrd="1" destOrd="0" presId="urn:microsoft.com/office/officeart/2005/8/layout/process1"/>
    <dgm:cxn modelId="{A5944520-7E2F-4E21-B9B4-FAE162EE8E26}" type="presOf" srcId="{7CE38681-355D-422D-A2EC-BB01C5B887DC}" destId="{6AEE62F4-8A09-4DB7-81E7-6CEF6762B37C}" srcOrd="0" destOrd="0" presId="urn:microsoft.com/office/officeart/2005/8/layout/process1"/>
    <dgm:cxn modelId="{C7AFFD34-DB68-475D-89FA-B0ACA4DCB230}" srcId="{01027130-186C-4CFD-ACC3-8403A9BFBAB8}" destId="{A7505C50-222C-4628-8359-B3586D14E39C}" srcOrd="0" destOrd="0" parTransId="{20BE7A1E-EA57-477C-84C7-8795AFDAB86B}" sibTransId="{E30C884E-B343-4A8C-A5AF-58257BD66456}"/>
    <dgm:cxn modelId="{E154BA95-981A-4D12-944E-843DF1F90449}" type="presOf" srcId="{DE10B3F4-7485-4855-8F53-B9A442B1FC92}" destId="{83A1E9E7-B0E5-4D85-BF2E-36EC737CEEDB}" srcOrd="0" destOrd="0" presId="urn:microsoft.com/office/officeart/2005/8/layout/process1"/>
    <dgm:cxn modelId="{B06C89A8-BA7A-48A1-B0F8-5FD4857A9FBA}" type="presOf" srcId="{E30C884E-B343-4A8C-A5AF-58257BD66456}" destId="{239EB033-E56F-45F1-B9ED-C469027C5148}" srcOrd="0" destOrd="0" presId="urn:microsoft.com/office/officeart/2005/8/layout/process1"/>
    <dgm:cxn modelId="{4258FC1E-D27C-4EFA-B19E-693936E366BA}" type="presOf" srcId="{01027130-186C-4CFD-ACC3-8403A9BFBAB8}" destId="{B4BD739E-CC18-43C0-BBC6-653ADEE15CEB}" srcOrd="0" destOrd="0" presId="urn:microsoft.com/office/officeart/2005/8/layout/process1"/>
    <dgm:cxn modelId="{3ABC13DB-B0BF-4F22-A2EC-8A1FD00AEB65}" type="presParOf" srcId="{B4BD739E-CC18-43C0-BBC6-653ADEE15CEB}" destId="{3297DC68-FEEA-431E-8470-9D7A216EAA4A}" srcOrd="0" destOrd="0" presId="urn:microsoft.com/office/officeart/2005/8/layout/process1"/>
    <dgm:cxn modelId="{BCBF9D98-0640-4CAA-8282-5CEE72A19CAF}" type="presParOf" srcId="{B4BD739E-CC18-43C0-BBC6-653ADEE15CEB}" destId="{239EB033-E56F-45F1-B9ED-C469027C5148}" srcOrd="1" destOrd="0" presId="urn:microsoft.com/office/officeart/2005/8/layout/process1"/>
    <dgm:cxn modelId="{43CE6AAF-F8A6-4FC3-A7C1-45A5A1899810}" type="presParOf" srcId="{239EB033-E56F-45F1-B9ED-C469027C5148}" destId="{665AC47F-85BA-4705-849D-6E35B2A5E047}" srcOrd="0" destOrd="0" presId="urn:microsoft.com/office/officeart/2005/8/layout/process1"/>
    <dgm:cxn modelId="{AC14467B-6574-4873-A9A3-8873DA681B9A}" type="presParOf" srcId="{B4BD739E-CC18-43C0-BBC6-653ADEE15CEB}" destId="{48E690A9-9B1D-40B2-B609-7CA27CE38D08}" srcOrd="2" destOrd="0" presId="urn:microsoft.com/office/officeart/2005/8/layout/process1"/>
    <dgm:cxn modelId="{9677BA38-A6B0-4AB8-A3FB-875264152316}" type="presParOf" srcId="{B4BD739E-CC18-43C0-BBC6-653ADEE15CEB}" destId="{83A1E9E7-B0E5-4D85-BF2E-36EC737CEEDB}" srcOrd="3" destOrd="0" presId="urn:microsoft.com/office/officeart/2005/8/layout/process1"/>
    <dgm:cxn modelId="{905CDA3E-AB40-4A87-86BB-1D0E5956E16E}" type="presParOf" srcId="{83A1E9E7-B0E5-4D85-BF2E-36EC737CEEDB}" destId="{43EE58C2-C19B-40E8-AD8E-9A8FE4B29A51}" srcOrd="0" destOrd="0" presId="urn:microsoft.com/office/officeart/2005/8/layout/process1"/>
    <dgm:cxn modelId="{D5153959-6D9A-4107-A4D5-0449B87FBBEE}" type="presParOf" srcId="{B4BD739E-CC18-43C0-BBC6-653ADEE15CEB}" destId="{6AEE62F4-8A09-4DB7-81E7-6CEF6762B37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97DC68-FEEA-431E-8470-9D7A216EAA4A}">
      <dsp:nvSpPr>
        <dsp:cNvPr id="0" name=""/>
        <dsp:cNvSpPr/>
      </dsp:nvSpPr>
      <dsp:spPr>
        <a:xfrm>
          <a:off x="5357" y="1551582"/>
          <a:ext cx="1601390" cy="9608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/>
            <a:t>ulaz</a:t>
          </a:r>
        </a:p>
      </dsp:txBody>
      <dsp:txXfrm>
        <a:off x="33499" y="1579724"/>
        <a:ext cx="1545106" cy="904550"/>
      </dsp:txXfrm>
    </dsp:sp>
    <dsp:sp modelId="{239EB033-E56F-45F1-B9ED-C469027C5148}">
      <dsp:nvSpPr>
        <dsp:cNvPr id="0" name=""/>
        <dsp:cNvSpPr/>
      </dsp:nvSpPr>
      <dsp:spPr>
        <a:xfrm>
          <a:off x="1766887" y="18334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kern="1200"/>
        </a:p>
      </dsp:txBody>
      <dsp:txXfrm>
        <a:off x="1766887" y="1912856"/>
        <a:ext cx="237646" cy="238286"/>
      </dsp:txXfrm>
    </dsp:sp>
    <dsp:sp modelId="{48E690A9-9B1D-40B2-B609-7CA27CE38D08}">
      <dsp:nvSpPr>
        <dsp:cNvPr id="0" name=""/>
        <dsp:cNvSpPr/>
      </dsp:nvSpPr>
      <dsp:spPr>
        <a:xfrm>
          <a:off x="2247304" y="1551582"/>
          <a:ext cx="1601390" cy="9608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/>
            <a:t>obrada</a:t>
          </a:r>
        </a:p>
      </dsp:txBody>
      <dsp:txXfrm>
        <a:off x="2275446" y="1579724"/>
        <a:ext cx="1545106" cy="904550"/>
      </dsp:txXfrm>
    </dsp:sp>
    <dsp:sp modelId="{83A1E9E7-B0E5-4D85-BF2E-36EC737CEEDB}">
      <dsp:nvSpPr>
        <dsp:cNvPr id="0" name=""/>
        <dsp:cNvSpPr/>
      </dsp:nvSpPr>
      <dsp:spPr>
        <a:xfrm>
          <a:off x="4008834" y="18334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kern="1200"/>
        </a:p>
      </dsp:txBody>
      <dsp:txXfrm>
        <a:off x="4008834" y="1912856"/>
        <a:ext cx="237646" cy="238286"/>
      </dsp:txXfrm>
    </dsp:sp>
    <dsp:sp modelId="{6AEE62F4-8A09-4DB7-81E7-6CEF6762B37C}">
      <dsp:nvSpPr>
        <dsp:cNvPr id="0" name=""/>
        <dsp:cNvSpPr/>
      </dsp:nvSpPr>
      <dsp:spPr>
        <a:xfrm>
          <a:off x="4489251" y="1551582"/>
          <a:ext cx="1601390" cy="9608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/>
            <a:t>izlaz</a:t>
          </a:r>
        </a:p>
      </dsp:txBody>
      <dsp:txXfrm>
        <a:off x="4517393" y="1579724"/>
        <a:ext cx="1545106" cy="904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B4E-0EA5-47DD-BCFC-BEA15E41A665}" type="datetimeFigureOut">
              <a:rPr lang="hr-HR" smtClean="0"/>
              <a:t>9.4.2020.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5B3A95-4BD8-4810-A93B-8D8D4AFBB21F}" type="slidenum">
              <a:rPr lang="hr-HR" smtClean="0"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B4E-0EA5-47DD-BCFC-BEA15E41A665}" type="datetimeFigureOut">
              <a:rPr lang="hr-HR" smtClean="0"/>
              <a:t>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3A95-4BD8-4810-A93B-8D8D4AFBB21F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D5B3A95-4BD8-4810-A93B-8D8D4AFBB21F}" type="slidenum">
              <a:rPr lang="hr-HR" smtClean="0"/>
              <a:t>‹#›</a:t>
            </a:fld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B4E-0EA5-47DD-BCFC-BEA15E41A665}" type="datetimeFigureOut">
              <a:rPr lang="hr-HR" smtClean="0"/>
              <a:t>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B4E-0EA5-47DD-BCFC-BEA15E41A665}" type="datetimeFigureOut">
              <a:rPr lang="hr-HR" smtClean="0"/>
              <a:t>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D5B3A95-4BD8-4810-A93B-8D8D4AFBB21F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avokut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B4E-0EA5-47DD-BCFC-BEA15E41A665}" type="datetimeFigureOut">
              <a:rPr lang="hr-HR" smtClean="0"/>
              <a:t>9.4.2020.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5B3A95-4BD8-4810-A93B-8D8D4AFBB21F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B410B4E-0EA5-47DD-BCFC-BEA15E41A665}" type="datetimeFigureOut">
              <a:rPr lang="hr-HR" smtClean="0"/>
              <a:t>9.4.2020.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3A95-4BD8-4810-A93B-8D8D4AFBB21F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zervirano mjesto sadržaja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sadržaja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B4E-0EA5-47DD-BCFC-BEA15E41A665}" type="datetimeFigureOut">
              <a:rPr lang="hr-HR" smtClean="0"/>
              <a:t>9.4.2020.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Rezervirano mjesto sadržaja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6" name="Rezervirano mjesto sadržaja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D5B3A95-4BD8-4810-A93B-8D8D4AFBB21F}" type="slidenum">
              <a:rPr lang="hr-HR" smtClean="0"/>
              <a:t>‹#›</a:t>
            </a:fld>
            <a:endParaRPr lang="hr-HR"/>
          </a:p>
        </p:txBody>
      </p:sp>
      <p:sp>
        <p:nvSpPr>
          <p:cNvPr id="23" name="Naslov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B4E-0EA5-47DD-BCFC-BEA15E41A665}" type="datetimeFigureOut">
              <a:rPr lang="hr-HR" smtClean="0"/>
              <a:t>9.4.2020.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D5B3A95-4BD8-4810-A93B-8D8D4AFBB21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avokut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avokut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B4E-0EA5-47DD-BCFC-BEA15E41A665}" type="datetimeFigureOut">
              <a:rPr lang="hr-HR" smtClean="0"/>
              <a:t>9.4.2020.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5B3A95-4BD8-4810-A93B-8D8D4AFBB21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avokut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avokut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zervirano mjesto sadržaja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5B3A95-4BD8-4810-A93B-8D8D4AFBB21F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0B4E-0EA5-47DD-BCFC-BEA15E41A665}" type="datetimeFigureOut">
              <a:rPr lang="hr-HR" smtClean="0"/>
              <a:t>9.4.2020.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vni poveznik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D5B3A95-4BD8-4810-A93B-8D8D4AFBB21F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B410B4E-0EA5-47DD-BCFC-BEA15E41A665}" type="datetimeFigureOut">
              <a:rPr lang="hr-HR" smtClean="0"/>
              <a:t>9.4.2020.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B410B4E-0EA5-47DD-BCFC-BEA15E41A665}" type="datetimeFigureOut">
              <a:rPr lang="hr-HR" smtClean="0"/>
              <a:t>9.4.2020.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5B3A95-4BD8-4810-A93B-8D8D4AFBB21F}" type="slidenum">
              <a:rPr lang="hr-HR" smtClean="0"/>
              <a:t>‹#›</a:t>
            </a:fld>
            <a:endParaRPr lang="hr-HR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29D9A8DF-56B9-4FD8-BF7C-5A61BE9E95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3361" y="4376455"/>
            <a:ext cx="6400800" cy="847265"/>
          </a:xfrm>
        </p:spPr>
        <p:txBody>
          <a:bodyPr>
            <a:normAutofit/>
          </a:bodyPr>
          <a:lstStyle/>
          <a:p>
            <a:r>
              <a:rPr lang="hr-HR" b="1" dirty="0"/>
              <a:t>2. Računalno razmišljanje i programiranje</a:t>
            </a:r>
            <a:endParaRPr lang="hr-HR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3532B583-AEDC-45DD-A6D7-BA00162F32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>
                <a:effectLst/>
              </a:rPr>
              <a:t> </a:t>
            </a:r>
            <a:r>
              <a:rPr lang="pl-PL" dirty="0" smtClean="0">
                <a:effectLst/>
              </a:rPr>
              <a:t>Kako </a:t>
            </a:r>
            <a:r>
              <a:rPr lang="pl-PL" dirty="0">
                <a:effectLst/>
              </a:rPr>
              <a:t>radi moj program?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246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31E0D8E-2AEF-4FC1-8F4A-2381D659B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334" y="62606"/>
            <a:ext cx="8229600" cy="922260"/>
          </a:xfrm>
        </p:spPr>
        <p:txBody>
          <a:bodyPr>
            <a:normAutofit fontScale="90000"/>
          </a:bodyPr>
          <a:lstStyle/>
          <a:p>
            <a:r>
              <a:rPr lang="hr-HR" dirty="0"/>
              <a:t>Kako radi program?</a:t>
            </a:r>
            <a:br>
              <a:rPr lang="hr-HR" dirty="0"/>
            </a:br>
            <a:r>
              <a:rPr lang="hr-HR" dirty="0"/>
              <a:t>- primjer: opseg i površina pravokutnika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xmlns="" id="{06F2252D-4935-4EE7-B83D-B46F8F2E9AAE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86400866"/>
              </p:ext>
            </p:extLst>
          </p:nvPr>
        </p:nvGraphicFramePr>
        <p:xfrm>
          <a:off x="457200" y="1600200"/>
          <a:ext cx="7034169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1971">
                  <a:extLst>
                    <a:ext uri="{9D8B030D-6E8A-4147-A177-3AD203B41FA5}">
                      <a16:colId xmlns:a16="http://schemas.microsoft.com/office/drawing/2014/main" xmlns="" val="1733491308"/>
                    </a:ext>
                  </a:extLst>
                </a:gridCol>
                <a:gridCol w="2592198">
                  <a:extLst>
                    <a:ext uri="{9D8B030D-6E8A-4147-A177-3AD203B41FA5}">
                      <a16:colId xmlns:a16="http://schemas.microsoft.com/office/drawing/2014/main" xmlns="" val="3873171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Računalno rješenje 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Kako program radi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2189449"/>
                  </a:ext>
                </a:extLst>
              </a:tr>
              <a:tr h="579120">
                <a:tc rowSpan="3">
                  <a:txBody>
                    <a:bodyPr/>
                    <a:lstStyle/>
                    <a:p>
                      <a:endParaRPr lang="hr-HR" dirty="0"/>
                    </a:p>
                    <a:p>
                      <a:endParaRPr lang="hr-HR" dirty="0"/>
                    </a:p>
                    <a:p>
                      <a:endParaRPr lang="hr-HR" dirty="0"/>
                    </a:p>
                    <a:p>
                      <a:endParaRPr lang="hr-HR" dirty="0"/>
                    </a:p>
                    <a:p>
                      <a:endParaRPr lang="hr-HR" dirty="0"/>
                    </a:p>
                    <a:p>
                      <a:endParaRPr lang="hr-HR" dirty="0"/>
                    </a:p>
                    <a:p>
                      <a:endParaRPr lang="hr-HR" dirty="0"/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unos ulaznih vrijednosti </a:t>
                      </a:r>
                    </a:p>
                    <a:p>
                      <a:r>
                        <a:rPr lang="hr-HR" dirty="0"/>
                        <a:t>putem tipkovnice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4807163"/>
                  </a:ext>
                </a:extLst>
              </a:tr>
              <a:tr h="57912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izračunavanje traženih</a:t>
                      </a:r>
                    </a:p>
                    <a:p>
                      <a:r>
                        <a:rPr lang="hr-HR" dirty="0"/>
                        <a:t> vrijednosti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0616335"/>
                  </a:ext>
                </a:extLst>
              </a:tr>
              <a:tr h="57912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ispis izračunatih vrijednosti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631382"/>
                  </a:ext>
                </a:extLst>
              </a:tr>
            </a:tbl>
          </a:graphicData>
        </a:graphic>
      </p:graphicFrame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994D8291-8B4E-455A-8048-5D8E24AD2D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05" r="36053" b="76667"/>
          <a:stretch/>
        </p:blipFill>
        <p:spPr>
          <a:xfrm>
            <a:off x="457200" y="2103773"/>
            <a:ext cx="4401795" cy="1442673"/>
          </a:xfrm>
          <a:prstGeom prst="rect">
            <a:avLst/>
          </a:prstGeom>
        </p:spPr>
      </p:pic>
      <p:sp>
        <p:nvSpPr>
          <p:cNvPr id="7" name="Strelica: ulijevo 6">
            <a:extLst>
              <a:ext uri="{FF2B5EF4-FFF2-40B4-BE49-F238E27FC236}">
                <a16:creationId xmlns:a16="http://schemas.microsoft.com/office/drawing/2014/main" xmlns="" id="{A37FE082-6A67-47A5-9108-5E96B0723E29}"/>
              </a:ext>
            </a:extLst>
          </p:cNvPr>
          <p:cNvSpPr/>
          <p:nvPr/>
        </p:nvSpPr>
        <p:spPr>
          <a:xfrm>
            <a:off x="6853805" y="2038524"/>
            <a:ext cx="1174458" cy="570451"/>
          </a:xfrm>
          <a:prstGeom prst="leftArrow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ULAZ</a:t>
            </a:r>
          </a:p>
        </p:txBody>
      </p:sp>
      <p:sp>
        <p:nvSpPr>
          <p:cNvPr id="8" name="Strelica: ulijevo 7">
            <a:extLst>
              <a:ext uri="{FF2B5EF4-FFF2-40B4-BE49-F238E27FC236}">
                <a16:creationId xmlns:a16="http://schemas.microsoft.com/office/drawing/2014/main" xmlns="" id="{876DDF7D-C1B5-42D9-A98C-D6F4A16F20D0}"/>
              </a:ext>
            </a:extLst>
          </p:cNvPr>
          <p:cNvSpPr/>
          <p:nvPr/>
        </p:nvSpPr>
        <p:spPr>
          <a:xfrm>
            <a:off x="6853804" y="2608975"/>
            <a:ext cx="1174459" cy="570451"/>
          </a:xfrm>
          <a:prstGeom prst="lef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OBRADA</a:t>
            </a:r>
          </a:p>
        </p:txBody>
      </p:sp>
      <p:sp>
        <p:nvSpPr>
          <p:cNvPr id="9" name="Strelica: ulijevo 8">
            <a:extLst>
              <a:ext uri="{FF2B5EF4-FFF2-40B4-BE49-F238E27FC236}">
                <a16:creationId xmlns:a16="http://schemas.microsoft.com/office/drawing/2014/main" xmlns="" id="{D883501F-AAC6-4B00-BD99-9EA2D6FFA209}"/>
              </a:ext>
            </a:extLst>
          </p:cNvPr>
          <p:cNvSpPr/>
          <p:nvPr/>
        </p:nvSpPr>
        <p:spPr>
          <a:xfrm>
            <a:off x="6904140" y="3179426"/>
            <a:ext cx="1174458" cy="570451"/>
          </a:xfrm>
          <a:prstGeom prst="leftArrow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IZLAZ</a:t>
            </a:r>
          </a:p>
        </p:txBody>
      </p:sp>
      <p:pic>
        <p:nvPicPr>
          <p:cNvPr id="10" name="Slika 9">
            <a:extLst>
              <a:ext uri="{FF2B5EF4-FFF2-40B4-BE49-F238E27FC236}">
                <a16:creationId xmlns:a16="http://schemas.microsoft.com/office/drawing/2014/main" xmlns="" id="{92976B61-8019-43F7-8F18-63036981A14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6757" r="76514" b="69795"/>
          <a:stretch/>
        </p:blipFill>
        <p:spPr>
          <a:xfrm>
            <a:off x="1629319" y="4387442"/>
            <a:ext cx="3229676" cy="1735208"/>
          </a:xfrm>
          <a:prstGeom prst="rect">
            <a:avLst/>
          </a:prstGeom>
        </p:spPr>
      </p:pic>
      <p:pic>
        <p:nvPicPr>
          <p:cNvPr id="12" name="Slika 11">
            <a:extLst>
              <a:ext uri="{FF2B5EF4-FFF2-40B4-BE49-F238E27FC236}">
                <a16:creationId xmlns:a16="http://schemas.microsoft.com/office/drawing/2014/main" xmlns="" id="{8409AD39-6247-4075-96CE-C1E6750F80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1901" y="4120942"/>
            <a:ext cx="1659165" cy="1659165"/>
          </a:xfrm>
          <a:prstGeom prst="cloud">
            <a:avLst/>
          </a:prstGeom>
        </p:spPr>
      </p:pic>
      <p:sp>
        <p:nvSpPr>
          <p:cNvPr id="13" name="Strelica: ulijevo 12">
            <a:extLst>
              <a:ext uri="{FF2B5EF4-FFF2-40B4-BE49-F238E27FC236}">
                <a16:creationId xmlns:a16="http://schemas.microsoft.com/office/drawing/2014/main" xmlns="" id="{16530441-5DEE-4467-8BE8-9412CCF7CF7E}"/>
              </a:ext>
            </a:extLst>
          </p:cNvPr>
          <p:cNvSpPr/>
          <p:nvPr/>
        </p:nvSpPr>
        <p:spPr>
          <a:xfrm>
            <a:off x="4775105" y="5145989"/>
            <a:ext cx="786796" cy="21811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917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D7E26D3-17EA-4DD8-85C6-451E60074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249" y="220199"/>
            <a:ext cx="6100261" cy="713697"/>
          </a:xfrm>
          <a:noFill/>
        </p:spPr>
        <p:txBody>
          <a:bodyPr>
            <a:normAutofit fontScale="90000"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Dijelovi izvršavanje programa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F40413DB-6B85-47B6-8E83-FEF5ADBE01F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624668" y="1633759"/>
            <a:ext cx="6705600" cy="420498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r-HR" sz="3200" dirty="0"/>
              <a:t>Unos podataka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3200" dirty="0"/>
              <a:t>Obrada podataka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3200" dirty="0"/>
              <a:t>Ispis rezultata obrade</a:t>
            </a:r>
          </a:p>
        </p:txBody>
      </p:sp>
      <p:graphicFrame>
        <p:nvGraphicFramePr>
          <p:cNvPr id="4" name="Dijagram 3">
            <a:extLst>
              <a:ext uri="{FF2B5EF4-FFF2-40B4-BE49-F238E27FC236}">
                <a16:creationId xmlns:a16="http://schemas.microsoft.com/office/drawing/2014/main" xmlns="" id="{F5649B9D-EAF2-4628-AA79-EEE7693DCA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0967232"/>
              </p:ext>
            </p:extLst>
          </p:nvPr>
        </p:nvGraphicFramePr>
        <p:xfrm>
          <a:off x="1624668" y="231978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9830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avokutnik 12">
            <a:extLst>
              <a:ext uri="{FF2B5EF4-FFF2-40B4-BE49-F238E27FC236}">
                <a16:creationId xmlns:a16="http://schemas.microsoft.com/office/drawing/2014/main" xmlns="" id="{85337EEA-A756-4AD5-81CA-A9914BF9E343}"/>
              </a:ext>
            </a:extLst>
          </p:cNvPr>
          <p:cNvSpPr/>
          <p:nvPr/>
        </p:nvSpPr>
        <p:spPr>
          <a:xfrm>
            <a:off x="2849270" y="4127577"/>
            <a:ext cx="4114799" cy="116158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xmlns="" id="{B5321F70-1BC1-4B2B-B425-1A4D5B963D93}"/>
              </a:ext>
            </a:extLst>
          </p:cNvPr>
          <p:cNvSpPr/>
          <p:nvPr/>
        </p:nvSpPr>
        <p:spPr>
          <a:xfrm>
            <a:off x="2849270" y="2420122"/>
            <a:ext cx="4114799" cy="12060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2EBED96-9692-49AA-8E20-6608A1D84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Pogreške kod pisanja programa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D81C2C44-1F4C-4815-BD56-4F86B862068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849270" y="2543863"/>
            <a:ext cx="5725486" cy="153728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sz="3600" dirty="0"/>
              <a:t>Sintaktičke – &gt; </a:t>
            </a:r>
          </a:p>
          <a:p>
            <a:endParaRPr lang="hr-HR" dirty="0"/>
          </a:p>
          <a:p>
            <a:endParaRPr lang="hr-HR" dirty="0"/>
          </a:p>
          <a:p>
            <a:pPr marL="0" indent="0">
              <a:buNone/>
            </a:pPr>
            <a:r>
              <a:rPr lang="hr-HR" sz="4000" dirty="0"/>
              <a:t>Logičke -&gt;  </a:t>
            </a:r>
          </a:p>
        </p:txBody>
      </p:sp>
      <p:pic>
        <p:nvPicPr>
          <p:cNvPr id="5" name="Grafika 4" descr="Računalo">
            <a:extLst>
              <a:ext uri="{FF2B5EF4-FFF2-40B4-BE49-F238E27FC236}">
                <a16:creationId xmlns:a16="http://schemas.microsoft.com/office/drawing/2014/main" xmlns="" id="{2C463CC2-89C0-4655-8440-E4A83C5409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67174" y="2443101"/>
            <a:ext cx="914400" cy="914400"/>
          </a:xfrm>
          <a:prstGeom prst="rect">
            <a:avLst/>
          </a:prstGeom>
        </p:spPr>
      </p:pic>
      <p:pic>
        <p:nvPicPr>
          <p:cNvPr id="11" name="Grafika 10" descr="Lice s osmijehom bez ispune">
            <a:extLst>
              <a:ext uri="{FF2B5EF4-FFF2-40B4-BE49-F238E27FC236}">
                <a16:creationId xmlns:a16="http://schemas.microsoft.com/office/drawing/2014/main" xmlns="" id="{E3C3E07C-BE1E-4059-AFBC-9F1544EE99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91802" y="42115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533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EE0B4D1-E6D3-41DA-8505-ED3508405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268" y="168415"/>
            <a:ext cx="6818785" cy="922260"/>
          </a:xfrm>
        </p:spPr>
        <p:txBody>
          <a:bodyPr>
            <a:normAutofit/>
          </a:bodyPr>
          <a:lstStyle/>
          <a:p>
            <a:r>
              <a:rPr lang="hr-HR" sz="4400" dirty="0"/>
              <a:t>ADA</a:t>
            </a: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xmlns="" id="{7375C549-8BC1-4F83-A0A6-EB640A23FC7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935661" y="2143125"/>
            <a:ext cx="4762500" cy="2571750"/>
          </a:xfrm>
          <a:prstGeom prst="rect">
            <a:avLst/>
          </a:prstGeom>
        </p:spPr>
      </p:pic>
      <p:sp>
        <p:nvSpPr>
          <p:cNvPr id="5" name="Oblačić za misli: oblak 4">
            <a:extLst>
              <a:ext uri="{FF2B5EF4-FFF2-40B4-BE49-F238E27FC236}">
                <a16:creationId xmlns:a16="http://schemas.microsoft.com/office/drawing/2014/main" xmlns="" id="{BC5FA920-EBBD-45ED-BC69-7B872E666F8B}"/>
              </a:ext>
            </a:extLst>
          </p:cNvPr>
          <p:cNvSpPr/>
          <p:nvPr/>
        </p:nvSpPr>
        <p:spPr>
          <a:xfrm>
            <a:off x="595618" y="1862356"/>
            <a:ext cx="2894202" cy="1566644"/>
          </a:xfrm>
          <a:prstGeom prst="cloudCallout">
            <a:avLst>
              <a:gd name="adj1" fmla="val 90932"/>
              <a:gd name="adj2" fmla="val 6688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</a:t>
            </a:r>
            <a:r>
              <a:rPr lang="hr-HR" dirty="0"/>
              <a:t> </a:t>
            </a:r>
          </a:p>
          <a:p>
            <a:pPr algn="ctr"/>
            <a:r>
              <a:rPr lang="hr-HR" dirty="0"/>
              <a:t>prva programerka</a:t>
            </a:r>
          </a:p>
        </p:txBody>
      </p:sp>
    </p:spTree>
    <p:extLst>
      <p:ext uri="{BB962C8B-B14F-4D97-AF65-F5344CB8AC3E}">
        <p14:creationId xmlns:p14="http://schemas.microsoft.com/office/powerpoint/2010/main" val="592864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0769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>
            <a:extLst>
              <a:ext uri="{FF2B5EF4-FFF2-40B4-BE49-F238E27FC236}">
                <a16:creationId xmlns:a16="http://schemas.microsoft.com/office/drawing/2014/main" xmlns="" id="{A5C38FE6-EA97-4D4F-97AE-99EE82A87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PONOVIMO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CCCC950C-C69E-47B5-9841-8C3F956547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94576"/>
            <a:ext cx="7277450" cy="4431589"/>
          </a:xfrm>
        </p:spPr>
        <p:txBody>
          <a:bodyPr/>
          <a:lstStyle/>
          <a:p>
            <a:r>
              <a:rPr lang="hr-HR" dirty="0"/>
              <a:t>Kako radi program?</a:t>
            </a:r>
          </a:p>
          <a:p>
            <a:r>
              <a:rPr lang="hr-HR" dirty="0"/>
              <a:t>Koji su dijelovi programa?</a:t>
            </a:r>
          </a:p>
          <a:p>
            <a:r>
              <a:rPr lang="hr-HR" dirty="0"/>
              <a:t>Kakve mogu biti pogreške kod pisanja programa?</a:t>
            </a:r>
          </a:p>
          <a:p>
            <a:r>
              <a:rPr lang="hr-HR" dirty="0"/>
              <a:t>Navedi primjer sintaktičke pogreške.</a:t>
            </a:r>
          </a:p>
          <a:p>
            <a:r>
              <a:rPr lang="hr-HR" dirty="0"/>
              <a:t>Navedi primjer logičke pogreške?</a:t>
            </a:r>
          </a:p>
          <a:p>
            <a:r>
              <a:rPr lang="hr-HR" dirty="0"/>
              <a:t>Kako se zvala prva programerka?</a:t>
            </a:r>
          </a:p>
        </p:txBody>
      </p:sp>
    </p:spTree>
    <p:extLst>
      <p:ext uri="{BB962C8B-B14F-4D97-AF65-F5344CB8AC3E}">
        <p14:creationId xmlns:p14="http://schemas.microsoft.com/office/powerpoint/2010/main" val="3057080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đanski">
  <a:themeElements>
    <a:clrScheme name="Građan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Građan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Građan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250</TotalTime>
  <Words>96</Words>
  <Application>Microsoft Office PowerPoint</Application>
  <PresentationFormat>Prikaz na zaslonu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Građanski</vt:lpstr>
      <vt:lpstr> Kako radi moj program?</vt:lpstr>
      <vt:lpstr>Kako radi program? - primjer: opseg i površina pravokutnika</vt:lpstr>
      <vt:lpstr>Dijelovi izvršavanje programa</vt:lpstr>
      <vt:lpstr>Pogreške kod pisanja programa</vt:lpstr>
      <vt:lpstr>ADA</vt:lpstr>
      <vt:lpstr>PowerPointova prezentacija</vt:lpstr>
      <vt:lpstr>PONOVIMO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2.1.  Mape i datoteke</dc:title>
  <dc:creator>vesna mikulic</dc:creator>
  <cp:lastModifiedBy>Windows korisnik</cp:lastModifiedBy>
  <cp:revision>37</cp:revision>
  <dcterms:created xsi:type="dcterms:W3CDTF">2018-09-21T06:59:14Z</dcterms:created>
  <dcterms:modified xsi:type="dcterms:W3CDTF">2020-04-09T12:59:21Z</dcterms:modified>
</cp:coreProperties>
</file>